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30" r:id="rId2"/>
    <p:sldId id="314" r:id="rId3"/>
    <p:sldId id="324" r:id="rId4"/>
    <p:sldId id="319" r:id="rId5"/>
    <p:sldId id="337" r:id="rId6"/>
    <p:sldId id="305" r:id="rId7"/>
    <p:sldId id="331" r:id="rId8"/>
    <p:sldId id="343" r:id="rId9"/>
    <p:sldId id="339" r:id="rId10"/>
    <p:sldId id="333" r:id="rId11"/>
    <p:sldId id="334" r:id="rId12"/>
    <p:sldId id="342" r:id="rId13"/>
    <p:sldId id="273" r:id="rId14"/>
    <p:sldId id="340" r:id="rId15"/>
    <p:sldId id="335" r:id="rId16"/>
    <p:sldId id="327" r:id="rId17"/>
    <p:sldId id="332" r:id="rId18"/>
    <p:sldId id="306" r:id="rId19"/>
    <p:sldId id="338" r:id="rId20"/>
    <p:sldId id="328" r:id="rId21"/>
    <p:sldId id="299" r:id="rId22"/>
    <p:sldId id="326" r:id="rId23"/>
    <p:sldId id="270" r:id="rId24"/>
    <p:sldId id="316" r:id="rId25"/>
    <p:sldId id="284" r:id="rId26"/>
    <p:sldId id="274" r:id="rId27"/>
    <p:sldId id="278" r:id="rId28"/>
    <p:sldId id="275" r:id="rId29"/>
    <p:sldId id="293" r:id="rId30"/>
    <p:sldId id="310" r:id="rId31"/>
    <p:sldId id="308" r:id="rId32"/>
    <p:sldId id="307" r:id="rId33"/>
    <p:sldId id="297" r:id="rId34"/>
    <p:sldId id="315" r:id="rId35"/>
    <p:sldId id="323" r:id="rId36"/>
    <p:sldId id="317" r:id="rId37"/>
    <p:sldId id="320" r:id="rId38"/>
    <p:sldId id="318" r:id="rId39"/>
    <p:sldId id="321" r:id="rId40"/>
    <p:sldId id="303" r:id="rId41"/>
    <p:sldId id="325" r:id="rId42"/>
  </p:sldIdLst>
  <p:sldSz cx="11499850" cy="300005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3368"/>
    <a:srgbClr val="CCC4DE"/>
    <a:srgbClr val="DFDAEA"/>
    <a:srgbClr val="B64E98"/>
    <a:srgbClr val="660066"/>
    <a:srgbClr val="F4F2F8"/>
    <a:srgbClr val="FFFFFF"/>
    <a:srgbClr val="7B7B7B"/>
    <a:srgbClr val="2F2FFF"/>
    <a:srgbClr val="715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>
        <p:scale>
          <a:sx n="87" d="100"/>
          <a:sy n="87" d="100"/>
        </p:scale>
        <p:origin x="3096" y="-4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11C32-DF03-4D9D-B9D3-7F84F84E85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36863" y="1143000"/>
            <a:ext cx="1184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37FF5-7BDF-485E-829C-14D100CF2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7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gif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gif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CEA81C-B33D-1A71-564A-2297B569DA7D}"/>
              </a:ext>
            </a:extLst>
          </p:cNvPr>
          <p:cNvSpPr/>
          <p:nvPr/>
        </p:nvSpPr>
        <p:spPr>
          <a:xfrm>
            <a:off x="5164461" y="1679347"/>
            <a:ext cx="871724" cy="871724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B2139"/>
                </a:solidFill>
              </a:rPr>
              <a:t>BF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BE861-083F-835B-4D3F-C6471CB42BE0}"/>
              </a:ext>
            </a:extLst>
          </p:cNvPr>
          <p:cNvSpPr/>
          <p:nvPr/>
        </p:nvSpPr>
        <p:spPr>
          <a:xfrm>
            <a:off x="860738" y="2953452"/>
            <a:ext cx="3653121" cy="682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BFCWEs</a:t>
            </a:r>
            <a:b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(cause, operation, consequence) &amp; attributes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97038E-C714-511E-7EE7-5D8D2163F859}"/>
              </a:ext>
            </a:extLst>
          </p:cNvPr>
          <p:cNvSpPr/>
          <p:nvPr/>
        </p:nvSpPr>
        <p:spPr>
          <a:xfrm>
            <a:off x="6738890" y="2960827"/>
            <a:ext cx="3754587" cy="682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BFCVEs</a:t>
            </a:r>
            <a:br>
              <a:rPr lang="en-US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Bug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→ </a:t>
            </a:r>
            <a:r>
              <a:rPr lang="en-US" sz="1400" dirty="0">
                <a:solidFill>
                  <a:srgbClr val="000000"/>
                </a:solidFill>
                <a:cs typeface="Calibri" panose="020F0502020204030204" pitchFamily="34" charset="0"/>
              </a:rPr>
              <a:t>…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→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→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 Vector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4457E7-4789-452C-CC99-AF4437AE61CD}"/>
              </a:ext>
            </a:extLst>
          </p:cNvPr>
          <p:cNvSpPr/>
          <p:nvPr/>
        </p:nvSpPr>
        <p:spPr>
          <a:xfrm>
            <a:off x="1373250" y="3972714"/>
            <a:ext cx="1850170" cy="682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BFCWE Dataset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EF618D-7EC5-4089-2F74-BBEA9CF0A2E7}"/>
              </a:ext>
            </a:extLst>
          </p:cNvPr>
          <p:cNvSpPr/>
          <p:nvPr/>
        </p:nvSpPr>
        <p:spPr>
          <a:xfrm>
            <a:off x="8080061" y="3972713"/>
            <a:ext cx="1850170" cy="682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BFCVE Dataset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368AF-424E-7332-96CF-777C54164E6F}"/>
              </a:ext>
            </a:extLst>
          </p:cNvPr>
          <p:cNvSpPr/>
          <p:nvPr/>
        </p:nvSpPr>
        <p:spPr>
          <a:xfrm>
            <a:off x="4021907" y="4879639"/>
            <a:ext cx="3156832" cy="6820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222222"/>
                </a:solidFill>
              </a:rPr>
              <a:t>Vulnerability Classifications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Google Shape;793;p85">
            <a:extLst>
              <a:ext uri="{FF2B5EF4-FFF2-40B4-BE49-F238E27FC236}">
                <a16:creationId xmlns:a16="http://schemas.microsoft.com/office/drawing/2014/main" id="{35944EC8-F15D-1929-BFA6-ED67B55ECF08}"/>
              </a:ext>
            </a:extLst>
          </p:cNvPr>
          <p:cNvCxnSpPr>
            <a:cxnSpLocks/>
            <a:stCxn id="2" idx="2"/>
            <a:endCxn id="3" idx="3"/>
          </p:cNvCxnSpPr>
          <p:nvPr/>
        </p:nvCxnSpPr>
        <p:spPr>
          <a:xfrm rot="10800000" flipV="1">
            <a:off x="4513859" y="2115209"/>
            <a:ext cx="650602" cy="1179256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793;p85">
            <a:extLst>
              <a:ext uri="{FF2B5EF4-FFF2-40B4-BE49-F238E27FC236}">
                <a16:creationId xmlns:a16="http://schemas.microsoft.com/office/drawing/2014/main" id="{FEC81250-2BC1-7D8C-32EB-0469577C089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2324199" y="3609613"/>
            <a:ext cx="337237" cy="388964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793;p85">
            <a:extLst>
              <a:ext uri="{FF2B5EF4-FFF2-40B4-BE49-F238E27FC236}">
                <a16:creationId xmlns:a16="http://schemas.microsoft.com/office/drawing/2014/main" id="{53313B20-0FD2-B17D-0DB7-0D26EFFD06CB}"/>
              </a:ext>
            </a:extLst>
          </p:cNvPr>
          <p:cNvCxnSpPr>
            <a:cxnSpLocks/>
            <a:stCxn id="2" idx="6"/>
            <a:endCxn id="4" idx="1"/>
          </p:cNvCxnSpPr>
          <p:nvPr/>
        </p:nvCxnSpPr>
        <p:spPr>
          <a:xfrm>
            <a:off x="6036185" y="2115209"/>
            <a:ext cx="702705" cy="1186631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" name="Google Shape;793;p85">
            <a:extLst>
              <a:ext uri="{FF2B5EF4-FFF2-40B4-BE49-F238E27FC236}">
                <a16:creationId xmlns:a16="http://schemas.microsoft.com/office/drawing/2014/main" id="{CAB23260-43B2-7A73-D055-79CD9CF3F2A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8645735" y="3613301"/>
            <a:ext cx="329861" cy="388962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" name="Google Shape;793;p85">
            <a:extLst>
              <a:ext uri="{FF2B5EF4-FFF2-40B4-BE49-F238E27FC236}">
                <a16:creationId xmlns:a16="http://schemas.microsoft.com/office/drawing/2014/main" id="{4EEDD19E-D1A4-BA9F-8C53-91C0A50A4D9E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5600323" y="4313725"/>
            <a:ext cx="2479738" cy="565913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793;p85">
            <a:extLst>
              <a:ext uri="{FF2B5EF4-FFF2-40B4-BE49-F238E27FC236}">
                <a16:creationId xmlns:a16="http://schemas.microsoft.com/office/drawing/2014/main" id="{803A8556-2E68-E449-860C-DDCF5129F2DC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16200000" flipH="1">
            <a:off x="5648053" y="-7303"/>
            <a:ext cx="7375" cy="5928885"/>
          </a:xfrm>
          <a:prstGeom prst="curvedConnector3">
            <a:avLst>
              <a:gd name="adj1" fmla="val -2337045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60A1023-D3ED-12D1-33DE-2B7F73DD6D83}"/>
              </a:ext>
            </a:extLst>
          </p:cNvPr>
          <p:cNvCxnSpPr>
            <a:stCxn id="5" idx="0"/>
          </p:cNvCxnSpPr>
          <p:nvPr/>
        </p:nvCxnSpPr>
        <p:spPr>
          <a:xfrm>
            <a:off x="2298335" y="3972714"/>
            <a:ext cx="388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F763E68-6D4C-233B-2BA0-509F4EFAEE77}"/>
              </a:ext>
            </a:extLst>
          </p:cNvPr>
          <p:cNvCxnSpPr>
            <a:stCxn id="2" idx="4"/>
            <a:endCxn id="7" idx="0"/>
          </p:cNvCxnSpPr>
          <p:nvPr/>
        </p:nvCxnSpPr>
        <p:spPr>
          <a:xfrm>
            <a:off x="5600323" y="2551071"/>
            <a:ext cx="0" cy="2328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 22">
            <a:extLst>
              <a:ext uri="{FF2B5EF4-FFF2-40B4-BE49-F238E27FC236}">
                <a16:creationId xmlns:a16="http://schemas.microsoft.com/office/drawing/2014/main" id="{DBC67DBF-9E16-ADA7-F254-29A72AD3CA27}"/>
              </a:ext>
            </a:extLst>
          </p:cNvPr>
          <p:cNvSpPr/>
          <p:nvPr/>
        </p:nvSpPr>
        <p:spPr>
          <a:xfrm>
            <a:off x="894785" y="20591366"/>
            <a:ext cx="9417674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Input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alibri"/>
                <a:sym typeface="Calibri"/>
              </a:rPr>
              <a:t>Operands – Operation – Improper Output </a:t>
            </a:r>
            <a:r>
              <a:rPr lang="en-US" sz="1600" dirty="0">
                <a:latin typeface="+mj-lt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38A9B5-C36F-1FE0-6627-0415ABA4656A}"/>
              </a:ext>
            </a:extLst>
          </p:cNvPr>
          <p:cNvSpPr/>
          <p:nvPr/>
        </p:nvSpPr>
        <p:spPr>
          <a:xfrm>
            <a:off x="4270421" y="21199752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Process 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BF Operation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DA6F8C-4438-83FE-BC8C-B6027F49A69F}"/>
              </a:ext>
            </a:extLst>
          </p:cNvPr>
          <p:cNvSpPr/>
          <p:nvPr/>
        </p:nvSpPr>
        <p:spPr>
          <a:xfrm>
            <a:off x="7642411" y="21199752"/>
            <a:ext cx="2670048" cy="660000"/>
          </a:xfrm>
          <a:prstGeom prst="roundRect">
            <a:avLst/>
          </a:prstGeom>
          <a:solidFill>
            <a:srgbClr val="F8F7FB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Output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Improper Name, Data,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Type, Address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BCCDE0-E47A-D760-8CD7-C6080B687972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>
            <a:off x="3564833" y="21529752"/>
            <a:ext cx="705588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CB0411-26FA-044B-FEE1-9C88966911A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940469" y="21529752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6FE3AEA-EBD8-9341-C07F-924ABFC6F336}"/>
              </a:ext>
            </a:extLst>
          </p:cNvPr>
          <p:cNvSpPr/>
          <p:nvPr/>
        </p:nvSpPr>
        <p:spPr>
          <a:xfrm>
            <a:off x="894785" y="21199752"/>
            <a:ext cx="2670048" cy="660000"/>
          </a:xfrm>
          <a:prstGeom prst="roundRect">
            <a:avLst/>
          </a:prstGeom>
          <a:solidFill>
            <a:srgbClr val="F8F7FB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Input 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BF Operands</a:t>
            </a:r>
          </a:p>
        </p:txBody>
      </p:sp>
      <p:sp>
        <p:nvSpPr>
          <p:cNvPr id="36" name=" 35">
            <a:extLst>
              <a:ext uri="{FF2B5EF4-FFF2-40B4-BE49-F238E27FC236}">
                <a16:creationId xmlns:a16="http://schemas.microsoft.com/office/drawing/2014/main" id="{857DF603-2F3A-CFDC-7ED1-2F75CFEDCDE5}"/>
              </a:ext>
            </a:extLst>
          </p:cNvPr>
          <p:cNvSpPr/>
          <p:nvPr/>
        </p:nvSpPr>
        <p:spPr>
          <a:xfrm>
            <a:off x="9297278" y="22121767"/>
            <a:ext cx="981134" cy="172742"/>
          </a:xfrm>
        </p:spPr>
        <p:txBody>
          <a:bodyPr lIns="0" tIns="0" rIns="0" bIns="0"/>
          <a:lstStyle/>
          <a:p>
            <a:pPr algn="ctr"/>
            <a:r>
              <a:rPr sz="105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8F8BD528-099B-D463-BC93-B9B9E688F751}"/>
              </a:ext>
            </a:extLst>
          </p:cNvPr>
          <p:cNvSpPr/>
          <p:nvPr/>
        </p:nvSpPr>
        <p:spPr>
          <a:xfrm>
            <a:off x="4007913" y="22474456"/>
            <a:ext cx="3216934" cy="688117"/>
          </a:xfrm>
          <a:prstGeom prst="can">
            <a:avLst/>
          </a:prstGeom>
          <a:solidFill>
            <a:srgbClr val="F8F7FB"/>
          </a:solidFill>
          <a:ln w="6350">
            <a:solidFill>
              <a:srgbClr val="7B7B7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Memory</a:t>
            </a:r>
            <a:br>
              <a:rPr lang="en-US" sz="1600" dirty="0">
                <a:solidFill>
                  <a:schemeClr val="tx1"/>
                </a:solidFill>
                <a:latin typeface="+mj-lt"/>
              </a:rPr>
            </a:br>
            <a:r>
              <a:rPr lang="en-US" sz="1600" dirty="0">
                <a:solidFill>
                  <a:schemeClr val="tx1"/>
                </a:solidFill>
                <a:latin typeface="+mj-lt"/>
              </a:rPr>
              <a:t>(objects, functions, type metadata)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6E3D54-6F32-82D1-BBA6-04D8FD5F262A}"/>
              </a:ext>
            </a:extLst>
          </p:cNvPr>
          <p:cNvCxnSpPr>
            <a:cxnSpLocks/>
          </p:cNvCxnSpPr>
          <p:nvPr/>
        </p:nvCxnSpPr>
        <p:spPr>
          <a:xfrm>
            <a:off x="4757042" y="21981992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717835-89DF-5BB9-3FF3-D1B5B5A35FAA}"/>
              </a:ext>
            </a:extLst>
          </p:cNvPr>
          <p:cNvCxnSpPr>
            <a:cxnSpLocks/>
          </p:cNvCxnSpPr>
          <p:nvPr/>
        </p:nvCxnSpPr>
        <p:spPr>
          <a:xfrm flipV="1">
            <a:off x="6494275" y="21981992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569083-029A-ECD2-3478-AC59029ADC1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977435" y="21859752"/>
            <a:ext cx="0" cy="16262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7F1C21-9CCE-F56C-FF4E-2756235E566A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229809" y="21859752"/>
            <a:ext cx="25413" cy="1626244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0E6577-20E5-83C1-BD7B-47C0FD278309}"/>
              </a:ext>
            </a:extLst>
          </p:cNvPr>
          <p:cNvCxnSpPr>
            <a:cxnSpLocks/>
          </p:cNvCxnSpPr>
          <p:nvPr/>
        </p:nvCxnSpPr>
        <p:spPr>
          <a:xfrm>
            <a:off x="2267493" y="23485996"/>
            <a:ext cx="67099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 9">
            <a:extLst>
              <a:ext uri="{FF2B5EF4-FFF2-40B4-BE49-F238E27FC236}">
                <a16:creationId xmlns:a16="http://schemas.microsoft.com/office/drawing/2014/main" id="{29D0D81C-9EB9-95EA-136F-FD2CBF4AE1F2}"/>
              </a:ext>
            </a:extLst>
          </p:cNvPr>
          <p:cNvSpPr/>
          <p:nvPr/>
        </p:nvSpPr>
        <p:spPr>
          <a:xfrm>
            <a:off x="860738" y="24554874"/>
            <a:ext cx="9417674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alibri"/>
                <a:sym typeface="Calibri"/>
              </a:rPr>
              <a:t>Input-Process-Output </a:t>
            </a:r>
            <a:r>
              <a:rPr lang="en-US" sz="1600" dirty="0">
                <a:latin typeface="+mj-lt"/>
              </a:rPr>
              <a:t>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56165F-EE99-F53D-07D0-2A02AB668EFD}"/>
              </a:ext>
            </a:extLst>
          </p:cNvPr>
          <p:cNvSpPr/>
          <p:nvPr/>
        </p:nvSpPr>
        <p:spPr>
          <a:xfrm>
            <a:off x="4236374" y="2516326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Process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660066"/>
                </a:solidFill>
                <a:latin typeface="+mj-lt"/>
              </a:rPr>
              <a:t>(BF Operation)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568938-DFF4-DBDF-A974-1349B3EFB545}"/>
              </a:ext>
            </a:extLst>
          </p:cNvPr>
          <p:cNvSpPr/>
          <p:nvPr/>
        </p:nvSpPr>
        <p:spPr>
          <a:xfrm>
            <a:off x="7608364" y="25163260"/>
            <a:ext cx="2670048" cy="660000"/>
          </a:xfrm>
          <a:prstGeom prst="roundRect">
            <a:avLst/>
          </a:prstGeom>
          <a:solidFill>
            <a:srgbClr val="F8F7FB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Output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660066"/>
                </a:solidFill>
                <a:latin typeface="+mj-lt"/>
              </a:rPr>
              <a:t>(Improper Name, Data,  </a:t>
            </a:r>
            <a:br>
              <a:rPr lang="en-US" sz="14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660066"/>
                </a:solidFill>
                <a:latin typeface="+mj-lt"/>
              </a:rPr>
              <a:t>Type, Address)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F7C12-CD63-4F68-7AB4-BB9F4CE6436D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3530786" y="25493260"/>
            <a:ext cx="705588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4EE731-DBB3-C929-F8AD-9183B62E247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06422" y="25493260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427AF75-101C-4E98-F6F8-71C1E9327205}"/>
              </a:ext>
            </a:extLst>
          </p:cNvPr>
          <p:cNvSpPr/>
          <p:nvPr/>
        </p:nvSpPr>
        <p:spPr>
          <a:xfrm>
            <a:off x="860738" y="25163260"/>
            <a:ext cx="2670048" cy="660000"/>
          </a:xfrm>
          <a:prstGeom prst="roundRect">
            <a:avLst/>
          </a:prstGeom>
          <a:solidFill>
            <a:srgbClr val="F8F7FB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Input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660066"/>
                </a:solidFill>
                <a:latin typeface="+mj-lt"/>
              </a:rPr>
              <a:t>(BF Operands)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" name=" 20">
            <a:extLst>
              <a:ext uri="{FF2B5EF4-FFF2-40B4-BE49-F238E27FC236}">
                <a16:creationId xmlns:a16="http://schemas.microsoft.com/office/drawing/2014/main" id="{34EEF89F-CE5A-7259-AF91-8E325F7636F1}"/>
              </a:ext>
            </a:extLst>
          </p:cNvPr>
          <p:cNvSpPr/>
          <p:nvPr/>
        </p:nvSpPr>
        <p:spPr>
          <a:xfrm>
            <a:off x="9263231" y="26085275"/>
            <a:ext cx="981134" cy="172742"/>
          </a:xfrm>
        </p:spPr>
        <p:txBody>
          <a:bodyPr lIns="0" tIns="0" rIns="0" bIns="0"/>
          <a:lstStyle/>
          <a:p>
            <a:pPr algn="ctr"/>
            <a:r>
              <a:rPr sz="105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9019A1FE-92D9-B694-9D7E-3971BDB3FEA5}"/>
              </a:ext>
            </a:extLst>
          </p:cNvPr>
          <p:cNvSpPr/>
          <p:nvPr/>
        </p:nvSpPr>
        <p:spPr>
          <a:xfrm>
            <a:off x="4258245" y="26437964"/>
            <a:ext cx="2648176" cy="688117"/>
          </a:xfrm>
          <a:prstGeom prst="can">
            <a:avLst/>
          </a:prstGeom>
          <a:solidFill>
            <a:srgbClr val="F8F7FB"/>
          </a:solidFill>
          <a:ln w="6350">
            <a:solidFill>
              <a:srgbClr val="7B7B7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Memory</a:t>
            </a:r>
            <a:br>
              <a:rPr lang="en-US" sz="1600" dirty="0">
                <a:solidFill>
                  <a:schemeClr val="tx1"/>
                </a:solidFill>
                <a:latin typeface="+mj-lt"/>
              </a:rPr>
            </a:br>
            <a:r>
              <a:rPr lang="en-US" sz="1400" dirty="0">
                <a:solidFill>
                  <a:schemeClr val="tx1"/>
                </a:solidFill>
                <a:latin typeface="+mj-lt"/>
              </a:rPr>
              <a:t>(objects, functions, type metadata) 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021877-6F1C-9DF6-C496-4E7146D33F0F}"/>
              </a:ext>
            </a:extLst>
          </p:cNvPr>
          <p:cNvCxnSpPr>
            <a:cxnSpLocks/>
          </p:cNvCxnSpPr>
          <p:nvPr/>
        </p:nvCxnSpPr>
        <p:spPr>
          <a:xfrm>
            <a:off x="4790235" y="25945500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F3F700-12DD-6D8F-21CE-9C8B8AF7F696}"/>
              </a:ext>
            </a:extLst>
          </p:cNvPr>
          <p:cNvCxnSpPr>
            <a:cxnSpLocks/>
          </p:cNvCxnSpPr>
          <p:nvPr/>
        </p:nvCxnSpPr>
        <p:spPr>
          <a:xfrm flipV="1">
            <a:off x="6392988" y="25945500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D433ED-3F89-D79A-49BB-2920F7818D9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943388" y="25823260"/>
            <a:ext cx="0" cy="16262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8EEBFB-397F-9721-3FB7-E46C4A148E1E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195762" y="25823260"/>
            <a:ext cx="25413" cy="1626244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B087DB-B250-651D-0E65-6824F2B88BA3}"/>
              </a:ext>
            </a:extLst>
          </p:cNvPr>
          <p:cNvCxnSpPr>
            <a:cxnSpLocks/>
          </p:cNvCxnSpPr>
          <p:nvPr/>
        </p:nvCxnSpPr>
        <p:spPr>
          <a:xfrm>
            <a:off x="2233446" y="27449504"/>
            <a:ext cx="67099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464BC5C-81D2-C205-9006-1FDE11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99" y="15995599"/>
            <a:ext cx="5514975" cy="3095625"/>
          </a:xfrm>
          <a:prstGeom prst="rect">
            <a:avLst/>
          </a:prstGeom>
        </p:spPr>
      </p:pic>
      <p:sp>
        <p:nvSpPr>
          <p:cNvPr id="163" name=" 162">
            <a:extLst>
              <a:ext uri="{FF2B5EF4-FFF2-40B4-BE49-F238E27FC236}">
                <a16:creationId xmlns:a16="http://schemas.microsoft.com/office/drawing/2014/main" id="{9BDA85AF-8F20-D2EC-CAEE-84CDBEDBD669}"/>
              </a:ext>
            </a:extLst>
          </p:cNvPr>
          <p:cNvSpPr/>
          <p:nvPr/>
        </p:nvSpPr>
        <p:spPr>
          <a:xfrm>
            <a:off x="1373250" y="7487851"/>
            <a:ext cx="9160117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Input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alibri"/>
                <a:sym typeface="Calibri"/>
              </a:rPr>
              <a:t>Operands</a:t>
            </a:r>
            <a:r>
              <a:rPr lang="en-US" sz="1600" b="0" u="none" strike="noStrike" baseline="0" dirty="0">
                <a:latin typeface="+mj-lt"/>
              </a:rPr>
              <a:t>—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alibri"/>
                <a:sym typeface="Calibri"/>
              </a:rPr>
              <a:t>Operation</a:t>
            </a:r>
            <a:r>
              <a:rPr lang="en-US" sz="1600" b="0" u="none" strike="noStrike" baseline="0" dirty="0">
                <a:latin typeface="+mj-lt"/>
              </a:rPr>
              <a:t>—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alibri"/>
                <a:sym typeface="Calibri"/>
              </a:rPr>
              <a:t>Improper Output </a:t>
            </a:r>
            <a:r>
              <a:rPr lang="en-US" sz="1600" dirty="0">
                <a:latin typeface="+mj-lt"/>
              </a:rPr>
              <a:t>Model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A42C136-F0DB-C527-62F3-D37AE9AA1FD1}"/>
              </a:ext>
            </a:extLst>
          </p:cNvPr>
          <p:cNvSpPr/>
          <p:nvPr/>
        </p:nvSpPr>
        <p:spPr>
          <a:xfrm>
            <a:off x="4377383" y="8088862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Process 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BF Operation 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3DBE3872-2304-9FDF-3657-C44DC2BDCBD6}"/>
              </a:ext>
            </a:extLst>
          </p:cNvPr>
          <p:cNvSpPr/>
          <p:nvPr/>
        </p:nvSpPr>
        <p:spPr>
          <a:xfrm>
            <a:off x="7608364" y="7877467"/>
            <a:ext cx="2925003" cy="1082790"/>
          </a:xfrm>
          <a:prstGeom prst="roundRect">
            <a:avLst/>
          </a:prstGeom>
          <a:noFill/>
          <a:ln w="6350">
            <a:noFill/>
          </a:ln>
        </p:spPr>
        <p:txBody>
          <a:bodyPr lIns="20000" rIns="20000" anchor="ctr"/>
          <a:lstStyle/>
          <a:p>
            <a:pPr algn="ctr"/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Output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Improper Name, Data,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Type, Address, Size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6314ECC-0ED6-8282-973A-E47E1F0FC7A4}"/>
              </a:ext>
            </a:extLst>
          </p:cNvPr>
          <p:cNvCxnSpPr>
            <a:cxnSpLocks/>
            <a:stCxn id="169" idx="1"/>
            <a:endCxn id="164" idx="1"/>
          </p:cNvCxnSpPr>
          <p:nvPr/>
        </p:nvCxnSpPr>
        <p:spPr>
          <a:xfrm>
            <a:off x="1424076" y="8418862"/>
            <a:ext cx="2953307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E961205-ABCB-BF65-F0C4-FCABBDE63190}"/>
              </a:ext>
            </a:extLst>
          </p:cNvPr>
          <p:cNvCxnSpPr>
            <a:cxnSpLocks/>
            <a:stCxn id="164" idx="3"/>
            <a:endCxn id="166" idx="3"/>
          </p:cNvCxnSpPr>
          <p:nvPr/>
        </p:nvCxnSpPr>
        <p:spPr>
          <a:xfrm>
            <a:off x="7047431" y="8418862"/>
            <a:ext cx="3485936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D38ED40B-6FFD-AC2D-B307-E676585142E6}"/>
              </a:ext>
            </a:extLst>
          </p:cNvPr>
          <p:cNvSpPr/>
          <p:nvPr/>
        </p:nvSpPr>
        <p:spPr>
          <a:xfrm>
            <a:off x="1424076" y="8088862"/>
            <a:ext cx="1825390" cy="660000"/>
          </a:xfrm>
          <a:prstGeom prst="roundRect">
            <a:avLst/>
          </a:prstGeom>
          <a:noFill/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Input </a:t>
            </a:r>
          </a:p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BF Operands</a:t>
            </a:r>
          </a:p>
        </p:txBody>
      </p:sp>
      <p:sp>
        <p:nvSpPr>
          <p:cNvPr id="170" name=" 169">
            <a:extLst>
              <a:ext uri="{FF2B5EF4-FFF2-40B4-BE49-F238E27FC236}">
                <a16:creationId xmlns:a16="http://schemas.microsoft.com/office/drawing/2014/main" id="{5613F559-A05D-0D8B-0DE7-F381A6D8EED9}"/>
              </a:ext>
            </a:extLst>
          </p:cNvPr>
          <p:cNvSpPr/>
          <p:nvPr/>
        </p:nvSpPr>
        <p:spPr>
          <a:xfrm>
            <a:off x="9595625" y="10221447"/>
            <a:ext cx="937742" cy="172742"/>
          </a:xfrm>
        </p:spPr>
        <p:txBody>
          <a:bodyPr lIns="0" tIns="0" rIns="0" bIns="0"/>
          <a:lstStyle/>
          <a:p>
            <a:pPr algn="r"/>
            <a:r>
              <a:rPr sz="105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71" name="Cylinder 170">
            <a:extLst>
              <a:ext uri="{FF2B5EF4-FFF2-40B4-BE49-F238E27FC236}">
                <a16:creationId xmlns:a16="http://schemas.microsoft.com/office/drawing/2014/main" id="{D7E95800-2E7A-0B9F-E064-E7D64FA5CB26}"/>
              </a:ext>
            </a:extLst>
          </p:cNvPr>
          <p:cNvSpPr/>
          <p:nvPr/>
        </p:nvSpPr>
        <p:spPr>
          <a:xfrm>
            <a:off x="4114875" y="9363566"/>
            <a:ext cx="3216934" cy="688117"/>
          </a:xfrm>
          <a:prstGeom prst="can">
            <a:avLst/>
          </a:prstGeom>
          <a:solidFill>
            <a:srgbClr val="F8F7FB"/>
          </a:solidFill>
          <a:ln w="6350">
            <a:solidFill>
              <a:srgbClr val="7B7B7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3152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Memory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  <a:p>
            <a:pPr algn="ctr"/>
            <a:br>
              <a:rPr lang="en-US" sz="4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objects, functions, type metadata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E6D971F-4699-4B2E-64A7-25CC7E2B787B}"/>
              </a:ext>
            </a:extLst>
          </p:cNvPr>
          <p:cNvCxnSpPr>
            <a:cxnSpLocks/>
          </p:cNvCxnSpPr>
          <p:nvPr/>
        </p:nvCxnSpPr>
        <p:spPr>
          <a:xfrm>
            <a:off x="4864004" y="8871102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5B256EC-1ECF-8F56-160A-B80D85420560}"/>
              </a:ext>
            </a:extLst>
          </p:cNvPr>
          <p:cNvCxnSpPr>
            <a:cxnSpLocks/>
          </p:cNvCxnSpPr>
          <p:nvPr/>
        </p:nvCxnSpPr>
        <p:spPr>
          <a:xfrm flipV="1">
            <a:off x="6601237" y="8871102"/>
            <a:ext cx="0" cy="395168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A311AB7-BF61-A680-9FF0-E1835508C034}"/>
              </a:ext>
            </a:extLst>
          </p:cNvPr>
          <p:cNvCxnSpPr>
            <a:cxnSpLocks/>
            <a:stCxn id="166" idx="2"/>
          </p:cNvCxnSpPr>
          <p:nvPr/>
        </p:nvCxnSpPr>
        <p:spPr>
          <a:xfrm>
            <a:off x="9070866" y="8960257"/>
            <a:ext cx="13531" cy="141484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A46572A-14F4-7B26-63B4-16AF7DBB9C9F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2336771" y="8748862"/>
            <a:ext cx="25413" cy="1626244"/>
          </a:xfrm>
          <a:prstGeom prst="straightConnector1">
            <a:avLst/>
          </a:prstGeom>
          <a:ln>
            <a:solidFill>
              <a:srgbClr val="7B7B7B"/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E211277-27B7-66E2-58D0-03EF9765CBFD}"/>
              </a:ext>
            </a:extLst>
          </p:cNvPr>
          <p:cNvCxnSpPr>
            <a:cxnSpLocks/>
          </p:cNvCxnSpPr>
          <p:nvPr/>
        </p:nvCxnSpPr>
        <p:spPr>
          <a:xfrm>
            <a:off x="2374455" y="10375106"/>
            <a:ext cx="67099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2F11F5B-6F69-B3EB-13C5-BEFD09043FB0}"/>
              </a:ext>
            </a:extLst>
          </p:cNvPr>
          <p:cNvSpPr/>
          <p:nvPr/>
        </p:nvSpPr>
        <p:spPr>
          <a:xfrm>
            <a:off x="2195762" y="9618020"/>
            <a:ext cx="926820" cy="329457"/>
          </a:xfrm>
          <a:prstGeom prst="roundRect">
            <a:avLst/>
          </a:prstGeom>
          <a:noFill/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Fault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01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 89">
            <a:extLst>
              <a:ext uri="{FF2B5EF4-FFF2-40B4-BE49-F238E27FC236}">
                <a16:creationId xmlns:a16="http://schemas.microsoft.com/office/drawing/2014/main" id="{0ADF0E26-7EE7-AB4E-C3CE-8A4C772CC8FB}"/>
              </a:ext>
            </a:extLst>
          </p:cNvPr>
          <p:cNvSpPr/>
          <p:nvPr/>
        </p:nvSpPr>
        <p:spPr>
          <a:xfrm>
            <a:off x="8025104" y="4884223"/>
            <a:ext cx="1500850" cy="204743"/>
          </a:xfrm>
        </p:spPr>
        <p:txBody>
          <a:bodyPr lIns="20000" rIns="2000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27" name="Google Shape;783;p85">
            <a:extLst>
              <a:ext uri="{FF2B5EF4-FFF2-40B4-BE49-F238E27FC236}">
                <a16:creationId xmlns:a16="http://schemas.microsoft.com/office/drawing/2014/main" id="{2E636A2F-D5E9-7255-11E2-73CFCEE14428}"/>
              </a:ext>
            </a:extLst>
          </p:cNvPr>
          <p:cNvSpPr/>
          <p:nvPr/>
        </p:nvSpPr>
        <p:spPr>
          <a:xfrm>
            <a:off x="1929648" y="1361062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88;p85">
            <a:extLst>
              <a:ext uri="{FF2B5EF4-FFF2-40B4-BE49-F238E27FC236}">
                <a16:creationId xmlns:a16="http://schemas.microsoft.com/office/drawing/2014/main" id="{C17537FA-1EA6-48E0-C784-90FF6B04A977}"/>
              </a:ext>
            </a:extLst>
          </p:cNvPr>
          <p:cNvSpPr/>
          <p:nvPr/>
        </p:nvSpPr>
        <p:spPr>
          <a:xfrm>
            <a:off x="3769336" y="1361062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MAD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Address)</a:t>
            </a:r>
          </a:p>
        </p:txBody>
      </p:sp>
      <p:sp>
        <p:nvSpPr>
          <p:cNvPr id="29" name="Google Shape;792;p85">
            <a:extLst>
              <a:ext uri="{FF2B5EF4-FFF2-40B4-BE49-F238E27FC236}">
                <a16:creationId xmlns:a16="http://schemas.microsoft.com/office/drawing/2014/main" id="{F5372203-3A0D-85EB-769E-20DEC5441B39}"/>
              </a:ext>
            </a:extLst>
          </p:cNvPr>
          <p:cNvSpPr/>
          <p:nvPr/>
        </p:nvSpPr>
        <p:spPr>
          <a:xfrm>
            <a:off x="5615216" y="1361062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(Read, 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Address: Over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Bounds Pointer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 </a:t>
            </a:r>
          </a:p>
        </p:txBody>
      </p:sp>
      <p:cxnSp>
        <p:nvCxnSpPr>
          <p:cNvPr id="30" name="Google Shape;794;p85">
            <a:extLst>
              <a:ext uri="{FF2B5EF4-FFF2-40B4-BE49-F238E27FC236}">
                <a16:creationId xmlns:a16="http://schemas.microsoft.com/office/drawing/2014/main" id="{F0664991-3752-78E9-4EAE-B0EC7FD5D01C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7997747" y="2398059"/>
            <a:ext cx="705424" cy="98563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795;p85">
            <a:extLst>
              <a:ext uri="{FF2B5EF4-FFF2-40B4-BE49-F238E27FC236}">
                <a16:creationId xmlns:a16="http://schemas.microsoft.com/office/drawing/2014/main" id="{5BFB4914-36F9-F4A6-E594-FBBB561143B0}"/>
              </a:ext>
            </a:extLst>
          </p:cNvPr>
          <p:cNvSpPr/>
          <p:nvPr/>
        </p:nvSpPr>
        <p:spPr>
          <a:xfrm>
            <a:off x="7933154" y="343911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IEX</a:t>
            </a:r>
            <a:endParaRPr lang="en-US" sz="1200" dirty="0">
              <a:latin typeface="+mj-lt"/>
            </a:endParaRPr>
          </a:p>
        </p:txBody>
      </p:sp>
      <p:sp>
        <p:nvSpPr>
          <p:cNvPr id="32" name="Google Shape;906;p59">
            <a:extLst>
              <a:ext uri="{FF2B5EF4-FFF2-40B4-BE49-F238E27FC236}">
                <a16:creationId xmlns:a16="http://schemas.microsoft.com/office/drawing/2014/main" id="{AFB07C11-2CB9-4CB2-FA65-E0CB2391A17A}"/>
              </a:ext>
            </a:extLst>
          </p:cNvPr>
          <p:cNvSpPr txBox="1"/>
          <p:nvPr/>
        </p:nvSpPr>
        <p:spPr>
          <a:xfrm>
            <a:off x="1317315" y="370492"/>
            <a:ext cx="840670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BF CVE-2014-0160 – Heartbleed </a:t>
            </a:r>
          </a:p>
        </p:txBody>
      </p:sp>
      <p:sp>
        <p:nvSpPr>
          <p:cNvPr id="33" name="Google Shape;1600;p90">
            <a:extLst>
              <a:ext uri="{FF2B5EF4-FFF2-40B4-BE49-F238E27FC236}">
                <a16:creationId xmlns:a16="http://schemas.microsoft.com/office/drawing/2014/main" id="{2D7B5B33-BBD7-4B29-66D7-380C0F4BAA72}"/>
              </a:ext>
            </a:extLst>
          </p:cNvPr>
          <p:cNvSpPr/>
          <p:nvPr/>
        </p:nvSpPr>
        <p:spPr>
          <a:xfrm>
            <a:off x="4886236" y="3789200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600;p90">
            <a:extLst>
              <a:ext uri="{FF2B5EF4-FFF2-40B4-BE49-F238E27FC236}">
                <a16:creationId xmlns:a16="http://schemas.microsoft.com/office/drawing/2014/main" id="{7E11F900-43EE-9288-8CED-7878CCCF92AB}"/>
              </a:ext>
            </a:extLst>
          </p:cNvPr>
          <p:cNvSpPr/>
          <p:nvPr/>
        </p:nvSpPr>
        <p:spPr>
          <a:xfrm>
            <a:off x="4764977" y="3789200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Address)</a:t>
            </a:r>
            <a:endParaRPr lang="en-US" sz="1200" dirty="0">
              <a:latin typeface="+mj-lt"/>
            </a:endParaRPr>
          </a:p>
        </p:txBody>
      </p:sp>
      <p:cxnSp>
        <p:nvCxnSpPr>
          <p:cNvPr id="35" name="Google Shape;1601;p90">
            <a:extLst>
              <a:ext uri="{FF2B5EF4-FFF2-40B4-BE49-F238E27FC236}">
                <a16:creationId xmlns:a16="http://schemas.microsoft.com/office/drawing/2014/main" id="{7ED79C43-7BD2-EFA2-6F62-F42E927BC390}"/>
              </a:ext>
            </a:extLst>
          </p:cNvPr>
          <p:cNvCxnSpPr>
            <a:cxnSpLocks/>
            <a:stCxn id="33" idx="7"/>
            <a:endCxn id="37" idx="4"/>
          </p:cNvCxnSpPr>
          <p:nvPr/>
        </p:nvCxnSpPr>
        <p:spPr>
          <a:xfrm rot="5400000" flipH="1" flipV="1">
            <a:off x="6251285" y="2358637"/>
            <a:ext cx="1482835" cy="1793417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" name="Google Shape;1604;p90">
            <a:extLst>
              <a:ext uri="{FF2B5EF4-FFF2-40B4-BE49-F238E27FC236}">
                <a16:creationId xmlns:a16="http://schemas.microsoft.com/office/drawing/2014/main" id="{714C22C1-4BFD-C911-1BB7-704ADD1E014C}"/>
              </a:ext>
            </a:extLst>
          </p:cNvPr>
          <p:cNvSpPr txBox="1"/>
          <p:nvPr/>
        </p:nvSpPr>
        <p:spPr>
          <a:xfrm>
            <a:off x="6330868" y="3675335"/>
            <a:ext cx="106118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</a:p>
        </p:txBody>
      </p:sp>
      <p:sp>
        <p:nvSpPr>
          <p:cNvPr id="37" name="Google Shape;1602;p90">
            <a:extLst>
              <a:ext uri="{FF2B5EF4-FFF2-40B4-BE49-F238E27FC236}">
                <a16:creationId xmlns:a16="http://schemas.microsoft.com/office/drawing/2014/main" id="{21372BEC-8A21-84A0-5509-563135FC4776}"/>
              </a:ext>
            </a:extLst>
          </p:cNvPr>
          <p:cNvSpPr/>
          <p:nvPr/>
        </p:nvSpPr>
        <p:spPr>
          <a:xfrm>
            <a:off x="7781075" y="2282191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1608;p90">
            <a:extLst>
              <a:ext uri="{FF2B5EF4-FFF2-40B4-BE49-F238E27FC236}">
                <a16:creationId xmlns:a16="http://schemas.microsoft.com/office/drawing/2014/main" id="{2568AF1F-3006-403C-45F3-905A4EBF5864}"/>
              </a:ext>
            </a:extLst>
          </p:cNvPr>
          <p:cNvCxnSpPr>
            <a:cxnSpLocks/>
            <a:stCxn id="29" idx="7"/>
            <a:endCxn id="37" idx="0"/>
          </p:cNvCxnSpPr>
          <p:nvPr/>
        </p:nvCxnSpPr>
        <p:spPr>
          <a:xfrm rot="16200000" flipH="1">
            <a:off x="7000408" y="1393189"/>
            <a:ext cx="713567" cy="1064437"/>
          </a:xfrm>
          <a:prstGeom prst="curvedConnector3">
            <a:avLst>
              <a:gd name="adj1" fmla="val -2041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785;p85">
            <a:extLst>
              <a:ext uri="{FF2B5EF4-FFF2-40B4-BE49-F238E27FC236}">
                <a16:creationId xmlns:a16="http://schemas.microsoft.com/office/drawing/2014/main" id="{EF7D1D58-0724-E72C-69DB-6CAC824898B9}"/>
              </a:ext>
            </a:extLst>
          </p:cNvPr>
          <p:cNvSpPr txBox="1"/>
          <p:nvPr/>
        </p:nvSpPr>
        <p:spPr>
          <a:xfrm>
            <a:off x="2552766" y="912669"/>
            <a:ext cx="201923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Size Data Error/Fault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97;p85">
            <a:extLst>
              <a:ext uri="{FF2B5EF4-FFF2-40B4-BE49-F238E27FC236}">
                <a16:creationId xmlns:a16="http://schemas.microsoft.com/office/drawing/2014/main" id="{AA82F881-B029-1773-E9C5-686EF5FA938F}"/>
              </a:ext>
            </a:extLst>
          </p:cNvPr>
          <p:cNvSpPr txBox="1"/>
          <p:nvPr/>
        </p:nvSpPr>
        <p:spPr>
          <a:xfrm>
            <a:off x="6749878" y="912669"/>
            <a:ext cx="1132649" cy="415498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Over-Read Final Error 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785;p85">
            <a:extLst>
              <a:ext uri="{FF2B5EF4-FFF2-40B4-BE49-F238E27FC236}">
                <a16:creationId xmlns:a16="http://schemas.microsoft.com/office/drawing/2014/main" id="{FAD35280-AFF7-C292-AB38-C70A6AA6151F}"/>
              </a:ext>
            </a:extLst>
          </p:cNvPr>
          <p:cNvSpPr txBox="1"/>
          <p:nvPr/>
        </p:nvSpPr>
        <p:spPr>
          <a:xfrm>
            <a:off x="1317315" y="912669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Missing Code Bug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601;p90">
            <a:extLst>
              <a:ext uri="{FF2B5EF4-FFF2-40B4-BE49-F238E27FC236}">
                <a16:creationId xmlns:a16="http://schemas.microsoft.com/office/drawing/2014/main" id="{81BDF8AF-9BFB-5540-8B51-C60A5EA76750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rot="5400000" flipH="1" flipV="1">
            <a:off x="3558152" y="1149878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Google Shape;784;p85">
            <a:extLst>
              <a:ext uri="{FF2B5EF4-FFF2-40B4-BE49-F238E27FC236}">
                <a16:creationId xmlns:a16="http://schemas.microsoft.com/office/drawing/2014/main" id="{DE69FC5E-F623-6B26-E061-FC4A3280F1A4}"/>
              </a:ext>
            </a:extLst>
          </p:cNvPr>
          <p:cNvSpPr txBox="1"/>
          <p:nvPr/>
        </p:nvSpPr>
        <p:spPr>
          <a:xfrm>
            <a:off x="4464964" y="912669"/>
            <a:ext cx="1865903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Bounds Pointer 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Address Error/Fault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694;p119">
            <a:extLst>
              <a:ext uri="{FF2B5EF4-FFF2-40B4-BE49-F238E27FC236}">
                <a16:creationId xmlns:a16="http://schemas.microsoft.com/office/drawing/2014/main" id="{181F7B1A-9E88-C5FD-F95C-32DA87671AA6}"/>
              </a:ext>
            </a:extLst>
          </p:cNvPr>
          <p:cNvSpPr txBox="1"/>
          <p:nvPr/>
        </p:nvSpPr>
        <p:spPr>
          <a:xfrm>
            <a:off x="1803981" y="6417192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695;p119">
            <a:extLst>
              <a:ext uri="{FF2B5EF4-FFF2-40B4-BE49-F238E27FC236}">
                <a16:creationId xmlns:a16="http://schemas.microsoft.com/office/drawing/2014/main" id="{077756CC-3CD6-E513-227F-6237416C6978}"/>
              </a:ext>
            </a:extLst>
          </p:cNvPr>
          <p:cNvSpPr txBox="1"/>
          <p:nvPr/>
        </p:nvSpPr>
        <p:spPr>
          <a:xfrm>
            <a:off x="1803982" y="6025956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696;p119">
            <a:extLst>
              <a:ext uri="{FF2B5EF4-FFF2-40B4-BE49-F238E27FC236}">
                <a16:creationId xmlns:a16="http://schemas.microsoft.com/office/drawing/2014/main" id="{501920D8-4F81-D45B-CE82-BFD4D60E144D}"/>
              </a:ext>
            </a:extLst>
          </p:cNvPr>
          <p:cNvSpPr txBox="1"/>
          <p:nvPr/>
        </p:nvSpPr>
        <p:spPr>
          <a:xfrm>
            <a:off x="1803982" y="7190108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1697;p119">
            <a:extLst>
              <a:ext uri="{FF2B5EF4-FFF2-40B4-BE49-F238E27FC236}">
                <a16:creationId xmlns:a16="http://schemas.microsoft.com/office/drawing/2014/main" id="{12FED2BB-B880-6EC9-1C6C-99C449BE13D7}"/>
              </a:ext>
            </a:extLst>
          </p:cNvPr>
          <p:cNvSpPr/>
          <p:nvPr/>
        </p:nvSpPr>
        <p:spPr>
          <a:xfrm>
            <a:off x="1344398" y="6327682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98;p119">
            <a:extLst>
              <a:ext uri="{FF2B5EF4-FFF2-40B4-BE49-F238E27FC236}">
                <a16:creationId xmlns:a16="http://schemas.microsoft.com/office/drawing/2014/main" id="{91162747-734B-AB5F-B346-937A0C9AA23D}"/>
              </a:ext>
            </a:extLst>
          </p:cNvPr>
          <p:cNvSpPr/>
          <p:nvPr/>
        </p:nvSpPr>
        <p:spPr>
          <a:xfrm>
            <a:off x="1344398" y="5936446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700;p119">
            <a:extLst>
              <a:ext uri="{FF2B5EF4-FFF2-40B4-BE49-F238E27FC236}">
                <a16:creationId xmlns:a16="http://schemas.microsoft.com/office/drawing/2014/main" id="{D54AED2C-9164-4EB3-E471-FA08F27E6813}"/>
              </a:ext>
            </a:extLst>
          </p:cNvPr>
          <p:cNvSpPr txBox="1"/>
          <p:nvPr/>
        </p:nvSpPr>
        <p:spPr>
          <a:xfrm>
            <a:off x="1803983" y="6808428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1;p119">
            <a:extLst>
              <a:ext uri="{FF2B5EF4-FFF2-40B4-BE49-F238E27FC236}">
                <a16:creationId xmlns:a16="http://schemas.microsoft.com/office/drawing/2014/main" id="{DB5DF608-DA60-44DA-59B0-2BE9D036FFAB}"/>
              </a:ext>
            </a:extLst>
          </p:cNvPr>
          <p:cNvSpPr/>
          <p:nvPr/>
        </p:nvSpPr>
        <p:spPr>
          <a:xfrm>
            <a:off x="1344398" y="6718918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7AF6F11-1002-EF63-1489-F36D13CD16C8}"/>
              </a:ext>
            </a:extLst>
          </p:cNvPr>
          <p:cNvSpPr txBox="1"/>
          <p:nvPr/>
        </p:nvSpPr>
        <p:spPr>
          <a:xfrm>
            <a:off x="1317315" y="5584583"/>
            <a:ext cx="752258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6D904C0-EBA2-A834-7B21-376A3F7D23B7}"/>
              </a:ext>
            </a:extLst>
          </p:cNvPr>
          <p:cNvSpPr txBox="1"/>
          <p:nvPr/>
        </p:nvSpPr>
        <p:spPr>
          <a:xfrm>
            <a:off x="1344398" y="7622558"/>
            <a:ext cx="3795483" cy="5591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</p:txBody>
      </p:sp>
      <p:cxnSp>
        <p:nvCxnSpPr>
          <p:cNvPr id="173" name="Google Shape;1601;p90">
            <a:extLst>
              <a:ext uri="{FF2B5EF4-FFF2-40B4-BE49-F238E27FC236}">
                <a16:creationId xmlns:a16="http://schemas.microsoft.com/office/drawing/2014/main" id="{28C8EF18-2247-A1A0-926C-7920B167CFA4}"/>
              </a:ext>
            </a:extLst>
          </p:cNvPr>
          <p:cNvCxnSpPr>
            <a:cxnSpLocks/>
            <a:stCxn id="28" idx="7"/>
            <a:endCxn id="29" idx="1"/>
          </p:cNvCxnSpPr>
          <p:nvPr/>
        </p:nvCxnSpPr>
        <p:spPr>
          <a:xfrm rot="5400000" flipH="1" flipV="1">
            <a:off x="5400936" y="1146782"/>
            <a:ext cx="12700" cy="843684"/>
          </a:xfrm>
          <a:prstGeom prst="curvedConnector3">
            <a:avLst>
              <a:gd name="adj1" fmla="val 120426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5" name="Google Shape;1601;p90">
            <a:extLst>
              <a:ext uri="{FF2B5EF4-FFF2-40B4-BE49-F238E27FC236}">
                <a16:creationId xmlns:a16="http://schemas.microsoft.com/office/drawing/2014/main" id="{E8A685DF-9D6A-25DC-1057-22E51EACB8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29711" y="1146948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7" name="Google Shape;795;p85">
            <a:extLst>
              <a:ext uri="{FF2B5EF4-FFF2-40B4-BE49-F238E27FC236}">
                <a16:creationId xmlns:a16="http://schemas.microsoft.com/office/drawing/2014/main" id="{229DFAC7-2AC4-48EF-9CFD-E725354E9285}"/>
              </a:ext>
            </a:extLst>
          </p:cNvPr>
          <p:cNvSpPr/>
          <p:nvPr/>
        </p:nvSpPr>
        <p:spPr>
          <a:xfrm>
            <a:off x="1317315" y="709156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795;p85">
            <a:extLst>
              <a:ext uri="{FF2B5EF4-FFF2-40B4-BE49-F238E27FC236}">
                <a16:creationId xmlns:a16="http://schemas.microsoft.com/office/drawing/2014/main" id="{F119A700-540A-F32B-2023-B78BBD1D6CA3}"/>
              </a:ext>
            </a:extLst>
          </p:cNvPr>
          <p:cNvSpPr/>
          <p:nvPr/>
        </p:nvSpPr>
        <p:spPr>
          <a:xfrm>
            <a:off x="7088687" y="22167439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6" name=" 205">
            <a:extLst>
              <a:ext uri="{FF2B5EF4-FFF2-40B4-BE49-F238E27FC236}">
                <a16:creationId xmlns:a16="http://schemas.microsoft.com/office/drawing/2014/main" id="{6F472FCB-E83F-5539-EF56-9916E0D5B524}"/>
              </a:ext>
            </a:extLst>
          </p:cNvPr>
          <p:cNvSpPr/>
          <p:nvPr/>
        </p:nvSpPr>
        <p:spPr>
          <a:xfrm>
            <a:off x="-115584" y="11753369"/>
            <a:ext cx="11499229" cy="560889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  <a:p>
            <a:pPr algn="ctr"/>
            <a:r>
              <a:rPr sz="1600" dirty="0">
                <a:latin typeface="+mj-lt"/>
              </a:rPr>
              <a:t>in OpenSSL v1.0.1 before v1.0.1g</a:t>
            </a:r>
          </a:p>
        </p:txBody>
      </p:sp>
      <p:sp>
        <p:nvSpPr>
          <p:cNvPr id="207" name=" 206">
            <a:extLst>
              <a:ext uri="{FF2B5EF4-FFF2-40B4-BE49-F238E27FC236}">
                <a16:creationId xmlns:a16="http://schemas.microsoft.com/office/drawing/2014/main" id="{FEFFB10A-10FA-6581-19F7-31CD34513EE3}"/>
              </a:ext>
            </a:extLst>
          </p:cNvPr>
          <p:cNvSpPr/>
          <p:nvPr/>
        </p:nvSpPr>
        <p:spPr>
          <a:xfrm>
            <a:off x="-115584" y="12641988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Data Verification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(DVR)</a:t>
            </a:r>
          </a:p>
        </p:txBody>
      </p:sp>
      <p:sp>
        <p:nvSpPr>
          <p:cNvPr id="208" name=" 207">
            <a:extLst>
              <a:ext uri="{FF2B5EF4-FFF2-40B4-BE49-F238E27FC236}">
                <a16:creationId xmlns:a16="http://schemas.microsoft.com/office/drawing/2014/main" id="{84661A4B-8F92-0EFE-4EDF-ADCF357BEAE9}"/>
              </a:ext>
            </a:extLst>
          </p:cNvPr>
          <p:cNvSpPr/>
          <p:nvPr/>
        </p:nvSpPr>
        <p:spPr>
          <a:xfrm>
            <a:off x="1793639" y="12534853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209" name=" 208">
            <a:extLst>
              <a:ext uri="{FF2B5EF4-FFF2-40B4-BE49-F238E27FC236}">
                <a16:creationId xmlns:a16="http://schemas.microsoft.com/office/drawing/2014/main" id="{AFD7D097-AA29-273A-4604-9FA18992A068}"/>
              </a:ext>
            </a:extLst>
          </p:cNvPr>
          <p:cNvSpPr/>
          <p:nvPr/>
        </p:nvSpPr>
        <p:spPr>
          <a:xfrm>
            <a:off x="5164551" y="12534853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10" name=" 209">
            <a:extLst>
              <a:ext uri="{FF2B5EF4-FFF2-40B4-BE49-F238E27FC236}">
                <a16:creationId xmlns:a16="http://schemas.microsoft.com/office/drawing/2014/main" id="{EB068925-1EDF-AE58-7193-269C1A74893C}"/>
              </a:ext>
            </a:extLst>
          </p:cNvPr>
          <p:cNvSpPr/>
          <p:nvPr/>
        </p:nvSpPr>
        <p:spPr>
          <a:xfrm>
            <a:off x="8552134" y="12534853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E8266883-EB89-D075-9F63-7E8E14790843}"/>
              </a:ext>
            </a:extLst>
          </p:cNvPr>
          <p:cNvSpPr/>
          <p:nvPr/>
        </p:nvSpPr>
        <p:spPr>
          <a:xfrm>
            <a:off x="1793639" y="12852409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8A830DE-F638-F06B-594F-23900E82385B}"/>
              </a:ext>
            </a:extLst>
          </p:cNvPr>
          <p:cNvSpPr/>
          <p:nvPr/>
        </p:nvSpPr>
        <p:spPr>
          <a:xfrm>
            <a:off x="5164551" y="12852409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41252685-86A4-F9F8-01CD-94C19C5E1B7B}"/>
              </a:ext>
            </a:extLst>
          </p:cNvPr>
          <p:cNvSpPr/>
          <p:nvPr/>
        </p:nvSpPr>
        <p:spPr>
          <a:xfrm>
            <a:off x="8552136" y="12852409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4ACD2177-894A-5BB3-A442-39C95E3B300C}"/>
              </a:ext>
            </a:extLst>
          </p:cNvPr>
          <p:cNvCxnSpPr>
            <a:cxnSpLocks/>
            <a:stCxn id="211" idx="3"/>
            <a:endCxn id="212" idx="1"/>
          </p:cNvCxnSpPr>
          <p:nvPr/>
        </p:nvCxnSpPr>
        <p:spPr>
          <a:xfrm>
            <a:off x="4464964" y="13182409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26ABDDE-EE84-1413-4CE0-E00EC3122219}"/>
              </a:ext>
            </a:extLst>
          </p:cNvPr>
          <p:cNvCxnSpPr>
            <a:cxnSpLocks/>
            <a:stCxn id="212" idx="3"/>
            <a:endCxn id="213" idx="1"/>
          </p:cNvCxnSpPr>
          <p:nvPr/>
        </p:nvCxnSpPr>
        <p:spPr>
          <a:xfrm>
            <a:off x="7835876" y="13182409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16" name=" 215">
            <a:extLst>
              <a:ext uri="{FF2B5EF4-FFF2-40B4-BE49-F238E27FC236}">
                <a16:creationId xmlns:a16="http://schemas.microsoft.com/office/drawing/2014/main" id="{546D9895-11FC-AFC2-EAF4-0CFC87DBB327}"/>
              </a:ext>
            </a:extLst>
          </p:cNvPr>
          <p:cNvSpPr/>
          <p:nvPr/>
        </p:nvSpPr>
        <p:spPr>
          <a:xfrm>
            <a:off x="9489527" y="1351386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217" name=" 216">
            <a:extLst>
              <a:ext uri="{FF2B5EF4-FFF2-40B4-BE49-F238E27FC236}">
                <a16:creationId xmlns:a16="http://schemas.microsoft.com/office/drawing/2014/main" id="{46D18179-ECFF-811B-24FF-851577B186B0}"/>
              </a:ext>
            </a:extLst>
          </p:cNvPr>
          <p:cNvSpPr/>
          <p:nvPr/>
        </p:nvSpPr>
        <p:spPr>
          <a:xfrm>
            <a:off x="1794560" y="13511896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18" name=" 217">
            <a:extLst>
              <a:ext uri="{FF2B5EF4-FFF2-40B4-BE49-F238E27FC236}">
                <a16:creationId xmlns:a16="http://schemas.microsoft.com/office/drawing/2014/main" id="{9BFD64B4-13AD-AFBB-02CA-081DC0AF8C0B}"/>
              </a:ext>
            </a:extLst>
          </p:cNvPr>
          <p:cNvSpPr/>
          <p:nvPr/>
        </p:nvSpPr>
        <p:spPr>
          <a:xfrm>
            <a:off x="5039599" y="13511896"/>
            <a:ext cx="3043433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219" name=" 218">
            <a:extLst>
              <a:ext uri="{FF2B5EF4-FFF2-40B4-BE49-F238E27FC236}">
                <a16:creationId xmlns:a16="http://schemas.microsoft.com/office/drawing/2014/main" id="{3481A9D9-FB46-3EA0-447B-F4E2C6238756}"/>
              </a:ext>
            </a:extLst>
          </p:cNvPr>
          <p:cNvSpPr/>
          <p:nvPr/>
        </p:nvSpPr>
        <p:spPr>
          <a:xfrm>
            <a:off x="7326856" y="1351350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220" name=" 219">
            <a:extLst>
              <a:ext uri="{FF2B5EF4-FFF2-40B4-BE49-F238E27FC236}">
                <a16:creationId xmlns:a16="http://schemas.microsoft.com/office/drawing/2014/main" id="{0D36B4DD-B3DD-1921-F285-0F742D47FE6A}"/>
              </a:ext>
            </a:extLst>
          </p:cNvPr>
          <p:cNvSpPr/>
          <p:nvPr/>
        </p:nvSpPr>
        <p:spPr>
          <a:xfrm>
            <a:off x="-115434" y="15256916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Addressing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221" name=" 220">
            <a:extLst>
              <a:ext uri="{FF2B5EF4-FFF2-40B4-BE49-F238E27FC236}">
                <a16:creationId xmlns:a16="http://schemas.microsoft.com/office/drawing/2014/main" id="{98A0E51C-1AD7-5C07-627A-3DA0A31F6812}"/>
              </a:ext>
            </a:extLst>
          </p:cNvPr>
          <p:cNvSpPr/>
          <p:nvPr/>
        </p:nvSpPr>
        <p:spPr>
          <a:xfrm>
            <a:off x="1793639" y="15146755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222" name=" 221">
            <a:extLst>
              <a:ext uri="{FF2B5EF4-FFF2-40B4-BE49-F238E27FC236}">
                <a16:creationId xmlns:a16="http://schemas.microsoft.com/office/drawing/2014/main" id="{60D4D5F1-450D-D073-B8AB-6B5382DB8D3D}"/>
              </a:ext>
            </a:extLst>
          </p:cNvPr>
          <p:cNvSpPr/>
          <p:nvPr/>
        </p:nvSpPr>
        <p:spPr>
          <a:xfrm>
            <a:off x="5164551" y="15146755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23" name=" 222">
            <a:extLst>
              <a:ext uri="{FF2B5EF4-FFF2-40B4-BE49-F238E27FC236}">
                <a16:creationId xmlns:a16="http://schemas.microsoft.com/office/drawing/2014/main" id="{CFBE9D03-FB63-D560-6A24-711A969714CB}"/>
              </a:ext>
            </a:extLst>
          </p:cNvPr>
          <p:cNvSpPr/>
          <p:nvPr/>
        </p:nvSpPr>
        <p:spPr>
          <a:xfrm>
            <a:off x="8552134" y="15146755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9A4DC4AD-5879-5531-1347-740D7E3EFAAE}"/>
              </a:ext>
            </a:extLst>
          </p:cNvPr>
          <p:cNvSpPr/>
          <p:nvPr/>
        </p:nvSpPr>
        <p:spPr>
          <a:xfrm>
            <a:off x="1793639" y="1546129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B82106C-B04F-1FD2-431B-43CFC04AE9C8}"/>
              </a:ext>
            </a:extLst>
          </p:cNvPr>
          <p:cNvSpPr/>
          <p:nvPr/>
        </p:nvSpPr>
        <p:spPr>
          <a:xfrm>
            <a:off x="5164551" y="15461293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3E66AA33-6EEC-2FFC-EA22-FC094DD81ED8}"/>
              </a:ext>
            </a:extLst>
          </p:cNvPr>
          <p:cNvSpPr/>
          <p:nvPr/>
        </p:nvSpPr>
        <p:spPr>
          <a:xfrm>
            <a:off x="8552136" y="1546129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5226CF96-2966-B323-9952-6F99DC6621A4}"/>
              </a:ext>
            </a:extLst>
          </p:cNvPr>
          <p:cNvCxnSpPr>
            <a:cxnSpLocks/>
            <a:stCxn id="224" idx="3"/>
            <a:endCxn id="225" idx="1"/>
          </p:cNvCxnSpPr>
          <p:nvPr/>
        </p:nvCxnSpPr>
        <p:spPr>
          <a:xfrm>
            <a:off x="4464964" y="15791293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983AA65-E04A-4588-542A-8563A3C77AB7}"/>
              </a:ext>
            </a:extLst>
          </p:cNvPr>
          <p:cNvCxnSpPr>
            <a:cxnSpLocks/>
            <a:stCxn id="225" idx="3"/>
            <a:endCxn id="226" idx="1"/>
          </p:cNvCxnSpPr>
          <p:nvPr/>
        </p:nvCxnSpPr>
        <p:spPr>
          <a:xfrm>
            <a:off x="7835876" y="15791293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F412BE6C-BD56-BFEB-7CD6-B5B8B41E258B}"/>
              </a:ext>
            </a:extLst>
          </p:cNvPr>
          <p:cNvCxnSpPr>
            <a:cxnSpLocks/>
            <a:stCxn id="213" idx="3"/>
            <a:endCxn id="224" idx="1"/>
          </p:cNvCxnSpPr>
          <p:nvPr/>
        </p:nvCxnSpPr>
        <p:spPr>
          <a:xfrm flipH="1">
            <a:off x="1793639" y="13182409"/>
            <a:ext cx="9429822" cy="260888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230" name=" 229">
            <a:extLst>
              <a:ext uri="{FF2B5EF4-FFF2-40B4-BE49-F238E27FC236}">
                <a16:creationId xmlns:a16="http://schemas.microsoft.com/office/drawing/2014/main" id="{39410874-DEC5-767B-B623-504A28A3A086}"/>
              </a:ext>
            </a:extLst>
          </p:cNvPr>
          <p:cNvSpPr/>
          <p:nvPr/>
        </p:nvSpPr>
        <p:spPr>
          <a:xfrm>
            <a:off x="9374927" y="1612274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31" name=" 230">
            <a:extLst>
              <a:ext uri="{FF2B5EF4-FFF2-40B4-BE49-F238E27FC236}">
                <a16:creationId xmlns:a16="http://schemas.microsoft.com/office/drawing/2014/main" id="{D54EA04B-39B0-55CB-FCED-4DD45EF762C9}"/>
              </a:ext>
            </a:extLst>
          </p:cNvPr>
          <p:cNvSpPr/>
          <p:nvPr/>
        </p:nvSpPr>
        <p:spPr>
          <a:xfrm>
            <a:off x="7121020" y="16122748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232" name=" 231">
            <a:extLst>
              <a:ext uri="{FF2B5EF4-FFF2-40B4-BE49-F238E27FC236}">
                <a16:creationId xmlns:a16="http://schemas.microsoft.com/office/drawing/2014/main" id="{C0B5FDDE-45BB-40FD-C585-99867F1D1A95}"/>
              </a:ext>
            </a:extLst>
          </p:cNvPr>
          <p:cNvSpPr/>
          <p:nvPr/>
        </p:nvSpPr>
        <p:spPr>
          <a:xfrm>
            <a:off x="1794560" y="16138163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33" name=" 232">
            <a:extLst>
              <a:ext uri="{FF2B5EF4-FFF2-40B4-BE49-F238E27FC236}">
                <a16:creationId xmlns:a16="http://schemas.microsoft.com/office/drawing/2014/main" id="{F0ED39BF-E421-F78F-A957-8D384A589D1D}"/>
              </a:ext>
            </a:extLst>
          </p:cNvPr>
          <p:cNvSpPr/>
          <p:nvPr/>
        </p:nvSpPr>
        <p:spPr>
          <a:xfrm>
            <a:off x="3257217" y="16128046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234" name=" 233">
            <a:extLst>
              <a:ext uri="{FF2B5EF4-FFF2-40B4-BE49-F238E27FC236}">
                <a16:creationId xmlns:a16="http://schemas.microsoft.com/office/drawing/2014/main" id="{DD973B4A-5630-046B-91B3-B421BA2E350F}"/>
              </a:ext>
            </a:extLst>
          </p:cNvPr>
          <p:cNvSpPr/>
          <p:nvPr/>
        </p:nvSpPr>
        <p:spPr>
          <a:xfrm>
            <a:off x="5082300" y="16138163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235" name=" 234">
            <a:extLst>
              <a:ext uri="{FF2B5EF4-FFF2-40B4-BE49-F238E27FC236}">
                <a16:creationId xmlns:a16="http://schemas.microsoft.com/office/drawing/2014/main" id="{35963856-69FB-93A0-5F66-3D67BA3AEC2F}"/>
              </a:ext>
            </a:extLst>
          </p:cNvPr>
          <p:cNvSpPr/>
          <p:nvPr/>
        </p:nvSpPr>
        <p:spPr>
          <a:xfrm>
            <a:off x="-115434" y="1775629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236" name=" 235">
            <a:extLst>
              <a:ext uri="{FF2B5EF4-FFF2-40B4-BE49-F238E27FC236}">
                <a16:creationId xmlns:a16="http://schemas.microsoft.com/office/drawing/2014/main" id="{E27FC2AF-6ED1-5535-D606-7F5F910119ED}"/>
              </a:ext>
            </a:extLst>
          </p:cNvPr>
          <p:cNvSpPr/>
          <p:nvPr/>
        </p:nvSpPr>
        <p:spPr>
          <a:xfrm>
            <a:off x="1793639" y="17673959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237" name=" 236">
            <a:extLst>
              <a:ext uri="{FF2B5EF4-FFF2-40B4-BE49-F238E27FC236}">
                <a16:creationId xmlns:a16="http://schemas.microsoft.com/office/drawing/2014/main" id="{A52103AA-E006-A34C-9ACA-85360D527CB7}"/>
              </a:ext>
            </a:extLst>
          </p:cNvPr>
          <p:cNvSpPr/>
          <p:nvPr/>
        </p:nvSpPr>
        <p:spPr>
          <a:xfrm>
            <a:off x="5164551" y="17673959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91793918-C2B4-0728-9B27-C2038E0F9832}"/>
              </a:ext>
            </a:extLst>
          </p:cNvPr>
          <p:cNvSpPr/>
          <p:nvPr/>
        </p:nvSpPr>
        <p:spPr>
          <a:xfrm>
            <a:off x="1793639" y="17988347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84B7465-F5A9-46FA-7594-18DD44EBD785}"/>
              </a:ext>
            </a:extLst>
          </p:cNvPr>
          <p:cNvSpPr/>
          <p:nvPr/>
        </p:nvSpPr>
        <p:spPr>
          <a:xfrm>
            <a:off x="5164551" y="17988347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43EC9D11-ABB0-5C13-141D-682E56398DC5}"/>
              </a:ext>
            </a:extLst>
          </p:cNvPr>
          <p:cNvSpPr/>
          <p:nvPr/>
        </p:nvSpPr>
        <p:spPr>
          <a:xfrm>
            <a:off x="8552136" y="17988347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D9826201-94F4-3AF4-1438-E1D7C9C0DE4D}"/>
              </a:ext>
            </a:extLst>
          </p:cNvPr>
          <p:cNvCxnSpPr>
            <a:cxnSpLocks/>
            <a:stCxn id="238" idx="3"/>
            <a:endCxn id="239" idx="1"/>
          </p:cNvCxnSpPr>
          <p:nvPr/>
        </p:nvCxnSpPr>
        <p:spPr>
          <a:xfrm>
            <a:off x="4464964" y="18318347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19CFA720-7304-33A9-BD34-2DFC59EAC080}"/>
              </a:ext>
            </a:extLst>
          </p:cNvPr>
          <p:cNvCxnSpPr>
            <a:cxnSpLocks/>
            <a:stCxn id="239" idx="3"/>
            <a:endCxn id="240" idx="1"/>
          </p:cNvCxnSpPr>
          <p:nvPr/>
        </p:nvCxnSpPr>
        <p:spPr>
          <a:xfrm>
            <a:off x="7835876" y="18318347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43" name="Connector: Curved 242">
            <a:extLst>
              <a:ext uri="{FF2B5EF4-FFF2-40B4-BE49-F238E27FC236}">
                <a16:creationId xmlns:a16="http://schemas.microsoft.com/office/drawing/2014/main" id="{5D3EB724-C9C9-D78C-7660-1C1A00155239}"/>
              </a:ext>
            </a:extLst>
          </p:cNvPr>
          <p:cNvCxnSpPr>
            <a:cxnSpLocks/>
            <a:stCxn id="226" idx="3"/>
            <a:endCxn id="238" idx="1"/>
          </p:cNvCxnSpPr>
          <p:nvPr/>
        </p:nvCxnSpPr>
        <p:spPr>
          <a:xfrm flipH="1">
            <a:off x="1793639" y="15791293"/>
            <a:ext cx="9429822" cy="252705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244" name=" 243">
            <a:extLst>
              <a:ext uri="{FF2B5EF4-FFF2-40B4-BE49-F238E27FC236}">
                <a16:creationId xmlns:a16="http://schemas.microsoft.com/office/drawing/2014/main" id="{C955D69D-03F5-550D-6BD5-E48E45F84051}"/>
              </a:ext>
            </a:extLst>
          </p:cNvPr>
          <p:cNvSpPr/>
          <p:nvPr/>
        </p:nvSpPr>
        <p:spPr>
          <a:xfrm>
            <a:off x="7919816" y="18649802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45" name=" 244">
            <a:extLst>
              <a:ext uri="{FF2B5EF4-FFF2-40B4-BE49-F238E27FC236}">
                <a16:creationId xmlns:a16="http://schemas.microsoft.com/office/drawing/2014/main" id="{2DB229B7-934E-01E3-D687-7650846B893F}"/>
              </a:ext>
            </a:extLst>
          </p:cNvPr>
          <p:cNvSpPr/>
          <p:nvPr/>
        </p:nvSpPr>
        <p:spPr>
          <a:xfrm>
            <a:off x="6808635" y="18640888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246" name=" 245">
            <a:extLst>
              <a:ext uri="{FF2B5EF4-FFF2-40B4-BE49-F238E27FC236}">
                <a16:creationId xmlns:a16="http://schemas.microsoft.com/office/drawing/2014/main" id="{48B7F9C3-00CD-E990-0B00-475DCFB428F0}"/>
              </a:ext>
            </a:extLst>
          </p:cNvPr>
          <p:cNvSpPr/>
          <p:nvPr/>
        </p:nvSpPr>
        <p:spPr>
          <a:xfrm>
            <a:off x="1794560" y="18665217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47" name=" 246">
            <a:extLst>
              <a:ext uri="{FF2B5EF4-FFF2-40B4-BE49-F238E27FC236}">
                <a16:creationId xmlns:a16="http://schemas.microsoft.com/office/drawing/2014/main" id="{254D440B-8C80-31E4-813C-670A4B23DBFE}"/>
              </a:ext>
            </a:extLst>
          </p:cNvPr>
          <p:cNvSpPr/>
          <p:nvPr/>
        </p:nvSpPr>
        <p:spPr>
          <a:xfrm>
            <a:off x="3257217" y="18665217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248" name=" 247">
            <a:extLst>
              <a:ext uri="{FF2B5EF4-FFF2-40B4-BE49-F238E27FC236}">
                <a16:creationId xmlns:a16="http://schemas.microsoft.com/office/drawing/2014/main" id="{B7DD9B48-0E2B-DC63-F1F9-EA657957A03B}"/>
              </a:ext>
            </a:extLst>
          </p:cNvPr>
          <p:cNvSpPr/>
          <p:nvPr/>
        </p:nvSpPr>
        <p:spPr>
          <a:xfrm>
            <a:off x="5082300" y="1866521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249" name=" 248">
            <a:extLst>
              <a:ext uri="{FF2B5EF4-FFF2-40B4-BE49-F238E27FC236}">
                <a16:creationId xmlns:a16="http://schemas.microsoft.com/office/drawing/2014/main" id="{1D796095-4600-0CC5-2E21-3D1ECE690434}"/>
              </a:ext>
            </a:extLst>
          </p:cNvPr>
          <p:cNvSpPr/>
          <p:nvPr/>
        </p:nvSpPr>
        <p:spPr>
          <a:xfrm>
            <a:off x="11514976" y="19759519"/>
            <a:ext cx="885620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250" name="Connector: Curved 249">
            <a:extLst>
              <a:ext uri="{FF2B5EF4-FFF2-40B4-BE49-F238E27FC236}">
                <a16:creationId xmlns:a16="http://schemas.microsoft.com/office/drawing/2014/main" id="{BD0D16B4-C5CF-EF6F-CAF0-8873006C8174}"/>
              </a:ext>
            </a:extLst>
          </p:cNvPr>
          <p:cNvCxnSpPr>
            <a:cxnSpLocks/>
            <a:stCxn id="240" idx="3"/>
            <a:endCxn id="277" idx="0"/>
          </p:cNvCxnSpPr>
          <p:nvPr/>
        </p:nvCxnSpPr>
        <p:spPr>
          <a:xfrm>
            <a:off x="11223461" y="18318347"/>
            <a:ext cx="399851" cy="1046385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251" name="Google Shape;508;p27">
            <a:extLst>
              <a:ext uri="{FF2B5EF4-FFF2-40B4-BE49-F238E27FC236}">
                <a16:creationId xmlns:a16="http://schemas.microsoft.com/office/drawing/2014/main" id="{A50412A8-4259-90C7-7182-A00EAC7F2CA7}"/>
              </a:ext>
            </a:extLst>
          </p:cNvPr>
          <p:cNvCxnSpPr>
            <a:cxnSpLocks/>
            <a:stCxn id="254" idx="3"/>
            <a:endCxn id="277" idx="4"/>
          </p:cNvCxnSpPr>
          <p:nvPr/>
        </p:nvCxnSpPr>
        <p:spPr>
          <a:xfrm flipV="1">
            <a:off x="11223461" y="19596468"/>
            <a:ext cx="399851" cy="1064155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508;p27">
            <a:extLst>
              <a:ext uri="{FF2B5EF4-FFF2-40B4-BE49-F238E27FC236}">
                <a16:creationId xmlns:a16="http://schemas.microsoft.com/office/drawing/2014/main" id="{3A1015B4-0B03-276A-6778-9A64750E3B45}"/>
              </a:ext>
            </a:extLst>
          </p:cNvPr>
          <p:cNvCxnSpPr>
            <a:cxnSpLocks/>
            <a:stCxn id="277" idx="6"/>
            <a:endCxn id="279" idx="0"/>
          </p:cNvCxnSpPr>
          <p:nvPr/>
        </p:nvCxnSpPr>
        <p:spPr>
          <a:xfrm>
            <a:off x="11731648" y="19480600"/>
            <a:ext cx="662259" cy="40891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EB63E342-F823-7C73-BCC7-246DAF67C253}"/>
              </a:ext>
            </a:extLst>
          </p:cNvPr>
          <p:cNvSpPr/>
          <p:nvPr/>
        </p:nvSpPr>
        <p:spPr>
          <a:xfrm>
            <a:off x="1793639" y="20330623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3B430DFD-1A77-4E9E-69C1-C2316061ECF7}"/>
              </a:ext>
            </a:extLst>
          </p:cNvPr>
          <p:cNvSpPr/>
          <p:nvPr/>
        </p:nvSpPr>
        <p:spPr>
          <a:xfrm>
            <a:off x="8552134" y="20330623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C590A2F-53B6-7383-D538-4F13125C0E51}"/>
              </a:ext>
            </a:extLst>
          </p:cNvPr>
          <p:cNvCxnSpPr>
            <a:cxnSpLocks/>
            <a:stCxn id="253" idx="3"/>
            <a:endCxn id="260" idx="1"/>
          </p:cNvCxnSpPr>
          <p:nvPr/>
        </p:nvCxnSpPr>
        <p:spPr>
          <a:xfrm flipV="1">
            <a:off x="4464964" y="20654877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4D5B1E56-DEF6-2074-E8C3-5F9CA175A92D}"/>
              </a:ext>
            </a:extLst>
          </p:cNvPr>
          <p:cNvCxnSpPr>
            <a:cxnSpLocks/>
            <a:stCxn id="260" idx="3"/>
            <a:endCxn id="254" idx="1"/>
          </p:cNvCxnSpPr>
          <p:nvPr/>
        </p:nvCxnSpPr>
        <p:spPr>
          <a:xfrm>
            <a:off x="7835876" y="20654877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57" name=" 256">
            <a:extLst>
              <a:ext uri="{FF2B5EF4-FFF2-40B4-BE49-F238E27FC236}">
                <a16:creationId xmlns:a16="http://schemas.microsoft.com/office/drawing/2014/main" id="{30B0FD1B-E000-8FE4-72F3-CF3486DC51BA}"/>
              </a:ext>
            </a:extLst>
          </p:cNvPr>
          <p:cNvSpPr/>
          <p:nvPr/>
        </p:nvSpPr>
        <p:spPr>
          <a:xfrm>
            <a:off x="8232718" y="21001554"/>
            <a:ext cx="1773407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58" name=" 257">
            <a:extLst>
              <a:ext uri="{FF2B5EF4-FFF2-40B4-BE49-F238E27FC236}">
                <a16:creationId xmlns:a16="http://schemas.microsoft.com/office/drawing/2014/main" id="{F515EC32-0136-F3F3-3CEC-55344DBAC97E}"/>
              </a:ext>
            </a:extLst>
          </p:cNvPr>
          <p:cNvSpPr/>
          <p:nvPr/>
        </p:nvSpPr>
        <p:spPr>
          <a:xfrm>
            <a:off x="1794560" y="2100155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59" name=" 258">
            <a:extLst>
              <a:ext uri="{FF2B5EF4-FFF2-40B4-BE49-F238E27FC236}">
                <a16:creationId xmlns:a16="http://schemas.microsoft.com/office/drawing/2014/main" id="{691F7A88-3E74-165A-EE63-8DF57761C738}"/>
              </a:ext>
            </a:extLst>
          </p:cNvPr>
          <p:cNvSpPr/>
          <p:nvPr/>
        </p:nvSpPr>
        <p:spPr>
          <a:xfrm>
            <a:off x="3418476" y="2100155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21212E4-7D47-AA15-27E3-6BD45937B6B2}"/>
              </a:ext>
            </a:extLst>
          </p:cNvPr>
          <p:cNvSpPr/>
          <p:nvPr/>
        </p:nvSpPr>
        <p:spPr>
          <a:xfrm>
            <a:off x="5164551" y="20324877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1" name=" 260">
            <a:extLst>
              <a:ext uri="{FF2B5EF4-FFF2-40B4-BE49-F238E27FC236}">
                <a16:creationId xmlns:a16="http://schemas.microsoft.com/office/drawing/2014/main" id="{BCF3D469-35B5-2762-A59A-7BAB5AD221F0}"/>
              </a:ext>
            </a:extLst>
          </p:cNvPr>
          <p:cNvSpPr/>
          <p:nvPr/>
        </p:nvSpPr>
        <p:spPr>
          <a:xfrm>
            <a:off x="5086131" y="21001554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2" name=" 261">
            <a:extLst>
              <a:ext uri="{FF2B5EF4-FFF2-40B4-BE49-F238E27FC236}">
                <a16:creationId xmlns:a16="http://schemas.microsoft.com/office/drawing/2014/main" id="{7A4083E5-97A0-F345-C81C-0E9AEBF5372C}"/>
              </a:ext>
            </a:extLst>
          </p:cNvPr>
          <p:cNvSpPr/>
          <p:nvPr/>
        </p:nvSpPr>
        <p:spPr>
          <a:xfrm>
            <a:off x="-115584" y="2010967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263" name=" 262">
            <a:extLst>
              <a:ext uri="{FF2B5EF4-FFF2-40B4-BE49-F238E27FC236}">
                <a16:creationId xmlns:a16="http://schemas.microsoft.com/office/drawing/2014/main" id="{A6A6DA52-3CB1-C9AE-FF6D-6CDEC77509CB}"/>
              </a:ext>
            </a:extLst>
          </p:cNvPr>
          <p:cNvSpPr/>
          <p:nvPr/>
        </p:nvSpPr>
        <p:spPr>
          <a:xfrm>
            <a:off x="1793639" y="20006672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264" name=" 263">
            <a:extLst>
              <a:ext uri="{FF2B5EF4-FFF2-40B4-BE49-F238E27FC236}">
                <a16:creationId xmlns:a16="http://schemas.microsoft.com/office/drawing/2014/main" id="{97F8BCA9-6D32-FA47-E9A8-843A87B82E95}"/>
              </a:ext>
            </a:extLst>
          </p:cNvPr>
          <p:cNvSpPr/>
          <p:nvPr/>
        </p:nvSpPr>
        <p:spPr>
          <a:xfrm>
            <a:off x="5164551" y="20010482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65" name=" 264">
            <a:extLst>
              <a:ext uri="{FF2B5EF4-FFF2-40B4-BE49-F238E27FC236}">
                <a16:creationId xmlns:a16="http://schemas.microsoft.com/office/drawing/2014/main" id="{FA8B4B2B-CCBE-2B5E-6CBB-5779FFAF39D1}"/>
              </a:ext>
            </a:extLst>
          </p:cNvPr>
          <p:cNvSpPr/>
          <p:nvPr/>
        </p:nvSpPr>
        <p:spPr>
          <a:xfrm>
            <a:off x="8535463" y="19783846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532F350-30B3-F6B0-A447-B10B3E87F8E7}"/>
              </a:ext>
            </a:extLst>
          </p:cNvPr>
          <p:cNvSpPr/>
          <p:nvPr/>
        </p:nvSpPr>
        <p:spPr>
          <a:xfrm>
            <a:off x="-115584" y="22248237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67" name=" 266">
            <a:extLst>
              <a:ext uri="{FF2B5EF4-FFF2-40B4-BE49-F238E27FC236}">
                <a16:creationId xmlns:a16="http://schemas.microsoft.com/office/drawing/2014/main" id="{655A7052-EE57-ACFE-79A0-A59D4E71433D}"/>
              </a:ext>
            </a:extLst>
          </p:cNvPr>
          <p:cNvSpPr/>
          <p:nvPr/>
        </p:nvSpPr>
        <p:spPr>
          <a:xfrm>
            <a:off x="284416" y="22248237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4C39895-C947-3E96-E153-D39F6A397617}"/>
              </a:ext>
            </a:extLst>
          </p:cNvPr>
          <p:cNvSpPr/>
          <p:nvPr/>
        </p:nvSpPr>
        <p:spPr>
          <a:xfrm>
            <a:off x="1322296" y="22248237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69" name=" 268">
            <a:extLst>
              <a:ext uri="{FF2B5EF4-FFF2-40B4-BE49-F238E27FC236}">
                <a16:creationId xmlns:a16="http://schemas.microsoft.com/office/drawing/2014/main" id="{86194CEE-65B1-D1EB-36F7-B38739D1251D}"/>
              </a:ext>
            </a:extLst>
          </p:cNvPr>
          <p:cNvSpPr/>
          <p:nvPr/>
        </p:nvSpPr>
        <p:spPr>
          <a:xfrm>
            <a:off x="1712210" y="22248237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58003AA2-C7F9-A82F-C24A-7F0EAA1DBD11}"/>
              </a:ext>
            </a:extLst>
          </p:cNvPr>
          <p:cNvSpPr/>
          <p:nvPr/>
        </p:nvSpPr>
        <p:spPr>
          <a:xfrm>
            <a:off x="3136134" y="22254336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71" name=" 270">
            <a:extLst>
              <a:ext uri="{FF2B5EF4-FFF2-40B4-BE49-F238E27FC236}">
                <a16:creationId xmlns:a16="http://schemas.microsoft.com/office/drawing/2014/main" id="{C5A043D0-B88D-3C8E-61FC-70D0E30AF47C}"/>
              </a:ext>
            </a:extLst>
          </p:cNvPr>
          <p:cNvSpPr/>
          <p:nvPr/>
        </p:nvSpPr>
        <p:spPr>
          <a:xfrm>
            <a:off x="3539060" y="22248237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3EB37847-C5A6-A111-9E85-053402C57ACD}"/>
              </a:ext>
            </a:extLst>
          </p:cNvPr>
          <p:cNvSpPr/>
          <p:nvPr/>
        </p:nvSpPr>
        <p:spPr>
          <a:xfrm>
            <a:off x="4940565" y="22257445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73" name=" 272">
            <a:extLst>
              <a:ext uri="{FF2B5EF4-FFF2-40B4-BE49-F238E27FC236}">
                <a16:creationId xmlns:a16="http://schemas.microsoft.com/office/drawing/2014/main" id="{FC1B0426-76A0-DE1D-A2E6-381E420BEC55}"/>
              </a:ext>
            </a:extLst>
          </p:cNvPr>
          <p:cNvSpPr/>
          <p:nvPr/>
        </p:nvSpPr>
        <p:spPr>
          <a:xfrm>
            <a:off x="5320393" y="22257445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274" name=" 273">
            <a:extLst>
              <a:ext uri="{FF2B5EF4-FFF2-40B4-BE49-F238E27FC236}">
                <a16:creationId xmlns:a16="http://schemas.microsoft.com/office/drawing/2014/main" id="{B92F8D66-AEAE-F7F2-F89A-0341ED3EA606}"/>
              </a:ext>
            </a:extLst>
          </p:cNvPr>
          <p:cNvSpPr/>
          <p:nvPr/>
        </p:nvSpPr>
        <p:spPr>
          <a:xfrm>
            <a:off x="7491594" y="22257445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275" name=" 274">
            <a:extLst>
              <a:ext uri="{FF2B5EF4-FFF2-40B4-BE49-F238E27FC236}">
                <a16:creationId xmlns:a16="http://schemas.microsoft.com/office/drawing/2014/main" id="{5B96B5E0-B8AA-3B92-4EDD-F0CC239996C5}"/>
              </a:ext>
            </a:extLst>
          </p:cNvPr>
          <p:cNvSpPr/>
          <p:nvPr/>
        </p:nvSpPr>
        <p:spPr>
          <a:xfrm>
            <a:off x="11197558" y="21020809"/>
            <a:ext cx="1834098" cy="260000"/>
          </a:xfrm>
        </p:spPr>
        <p:txBody>
          <a:bodyPr lIns="20000" rIns="20000"/>
          <a:lstStyle/>
          <a:p>
            <a:pPr algn="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276" name=" 275">
            <a:extLst>
              <a:ext uri="{FF2B5EF4-FFF2-40B4-BE49-F238E27FC236}">
                <a16:creationId xmlns:a16="http://schemas.microsoft.com/office/drawing/2014/main" id="{1E7AEB69-FC9D-3E66-CAE5-D1A06460C5B4}"/>
              </a:ext>
            </a:extLst>
          </p:cNvPr>
          <p:cNvSpPr/>
          <p:nvPr/>
        </p:nvSpPr>
        <p:spPr>
          <a:xfrm>
            <a:off x="8535463" y="17434860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277" name="Google Shape;1602;p90">
            <a:extLst>
              <a:ext uri="{FF2B5EF4-FFF2-40B4-BE49-F238E27FC236}">
                <a16:creationId xmlns:a16="http://schemas.microsoft.com/office/drawing/2014/main" id="{28DBEB17-6381-A4E1-D78A-2A9A4C09CF60}"/>
              </a:ext>
            </a:extLst>
          </p:cNvPr>
          <p:cNvSpPr/>
          <p:nvPr/>
        </p:nvSpPr>
        <p:spPr>
          <a:xfrm>
            <a:off x="11514976" y="19364732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8" name=" 277">
            <a:extLst>
              <a:ext uri="{FF2B5EF4-FFF2-40B4-BE49-F238E27FC236}">
                <a16:creationId xmlns:a16="http://schemas.microsoft.com/office/drawing/2014/main" id="{3ECD009D-FA41-C43B-9CAD-0A91132CB3CB}"/>
              </a:ext>
            </a:extLst>
          </p:cNvPr>
          <p:cNvSpPr/>
          <p:nvPr/>
        </p:nvSpPr>
        <p:spPr>
          <a:xfrm>
            <a:off x="9997769" y="21001554"/>
            <a:ext cx="1924733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</p:txBody>
      </p:sp>
      <p:sp>
        <p:nvSpPr>
          <p:cNvPr id="279" name="Google Shape;795;p85">
            <a:extLst>
              <a:ext uri="{FF2B5EF4-FFF2-40B4-BE49-F238E27FC236}">
                <a16:creationId xmlns:a16="http://schemas.microsoft.com/office/drawing/2014/main" id="{A88E3947-4420-5228-3FC7-8CB117A2F366}"/>
              </a:ext>
            </a:extLst>
          </p:cNvPr>
          <p:cNvSpPr/>
          <p:nvPr/>
        </p:nvSpPr>
        <p:spPr>
          <a:xfrm>
            <a:off x="11809073" y="19889519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graphicFrame>
        <p:nvGraphicFramePr>
          <p:cNvPr id="280" name="definitionsTable">
            <a:extLst>
              <a:ext uri="{FF2B5EF4-FFF2-40B4-BE49-F238E27FC236}">
                <a16:creationId xmlns:a16="http://schemas.microsoft.com/office/drawing/2014/main" id="{336D48CE-447D-14A2-8FD7-1ED98C267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62230"/>
              </p:ext>
            </p:extLst>
          </p:nvPr>
        </p:nvGraphicFramePr>
        <p:xfrm>
          <a:off x="-115584" y="23550188"/>
          <a:ext cx="10799152" cy="3840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Input/Output Check (_INP)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Bugs/Faults supplying injection exploit vectors.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Corruption/Disclosure (_MEM)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Bugs/Faults </a:t>
                      </a:r>
                      <a:r>
                        <a:rPr lang="en-US" sz="1200" b="0" i="1" dirty="0"/>
                        <a:t>that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</a:t>
                      </a:r>
                      <a:r>
                        <a:rPr sz="1200" b="0" i="1" dirty="0"/>
                        <a:t> memory corruption/disclosure exploi</a:t>
                      </a:r>
                      <a:r>
                        <a:rPr lang="en-US" sz="1200" b="0" i="1" dirty="0"/>
                        <a:t>ts</a:t>
                      </a:r>
                      <a:r>
                        <a:rPr sz="1200" b="0" i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Data Verification (DVR)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Data are verified (semantics check) or corrected (assign, remove)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Addressing (MAD)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Use (MUS)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Check data semantics (proper value/meaning) in order to accept (and possibly correct) or reject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Use the value of an object's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Clear</a:t>
                      </a:r>
                      <a:endParaRPr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the meaningful value of an object to a non-meaningful one (e.g., via zeroization) – e.g., before object deallocation.</a:t>
                      </a:r>
                      <a:endParaRPr sz="12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8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81" name=" 280">
            <a:extLst>
              <a:ext uri="{FF2B5EF4-FFF2-40B4-BE49-F238E27FC236}">
                <a16:creationId xmlns:a16="http://schemas.microsoft.com/office/drawing/2014/main" id="{BE9EC940-C4B5-5478-90A6-48BF215488F2}"/>
              </a:ext>
            </a:extLst>
          </p:cNvPr>
          <p:cNvSpPr/>
          <p:nvPr/>
        </p:nvSpPr>
        <p:spPr>
          <a:xfrm>
            <a:off x="9636459" y="18655339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282" name=" 281">
            <a:extLst>
              <a:ext uri="{FF2B5EF4-FFF2-40B4-BE49-F238E27FC236}">
                <a16:creationId xmlns:a16="http://schemas.microsoft.com/office/drawing/2014/main" id="{2B17DA21-4AE5-FAC3-AE9B-BBEA762D1415}"/>
              </a:ext>
            </a:extLst>
          </p:cNvPr>
          <p:cNvSpPr/>
          <p:nvPr/>
        </p:nvSpPr>
        <p:spPr>
          <a:xfrm>
            <a:off x="6943814" y="21001554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Actual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A8A751-EFB3-9F58-9D37-906BC0175737}"/>
              </a:ext>
            </a:extLst>
          </p:cNvPr>
          <p:cNvCxnSpPr/>
          <p:nvPr/>
        </p:nvCxnSpPr>
        <p:spPr>
          <a:xfrm>
            <a:off x="-2346960" y="2405704"/>
            <a:ext cx="14163781" cy="2637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2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795;p85">
            <a:extLst>
              <a:ext uri="{FF2B5EF4-FFF2-40B4-BE49-F238E27FC236}">
                <a16:creationId xmlns:a16="http://schemas.microsoft.com/office/drawing/2014/main" id="{2582B2C6-8CA8-0383-F31C-F4AA4086A65C}"/>
              </a:ext>
            </a:extLst>
          </p:cNvPr>
          <p:cNvSpPr/>
          <p:nvPr/>
        </p:nvSpPr>
        <p:spPr>
          <a:xfrm>
            <a:off x="6965225" y="10231207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FCBBEB9-9601-C016-D034-54E0C1A0E57D}"/>
              </a:ext>
            </a:extLst>
          </p:cNvPr>
          <p:cNvSpPr/>
          <p:nvPr/>
        </p:nvSpPr>
        <p:spPr>
          <a:xfrm>
            <a:off x="-239046" y="150960"/>
            <a:ext cx="11499229" cy="560889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  <a:p>
            <a:pPr algn="ctr"/>
            <a:r>
              <a:rPr sz="1600" dirty="0">
                <a:latin typeface="+mj-lt"/>
              </a:rPr>
              <a:t>in OpenSSL v1.0.1 before v1.0.1g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42DD3B5-EAB0-3DEC-F628-FD3C90E41B71}"/>
              </a:ext>
            </a:extLst>
          </p:cNvPr>
          <p:cNvSpPr/>
          <p:nvPr/>
        </p:nvSpPr>
        <p:spPr>
          <a:xfrm>
            <a:off x="-239046" y="1039579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Data Verification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(DVR)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A3DA464F-8A21-63D1-0160-FFB984323A46}"/>
              </a:ext>
            </a:extLst>
          </p:cNvPr>
          <p:cNvSpPr/>
          <p:nvPr/>
        </p:nvSpPr>
        <p:spPr>
          <a:xfrm>
            <a:off x="1670177" y="932444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92D327C-0A64-DC3C-DF9E-E86532B9E47A}"/>
              </a:ext>
            </a:extLst>
          </p:cNvPr>
          <p:cNvSpPr/>
          <p:nvPr/>
        </p:nvSpPr>
        <p:spPr>
          <a:xfrm>
            <a:off x="5041089" y="932444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A8A1FF8F-50E5-095B-41BD-ACB2FD097E01}"/>
              </a:ext>
            </a:extLst>
          </p:cNvPr>
          <p:cNvSpPr/>
          <p:nvPr/>
        </p:nvSpPr>
        <p:spPr>
          <a:xfrm>
            <a:off x="8428672" y="932444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E9CFF0-FD9F-D9B5-0C7D-43DF90146999}"/>
              </a:ext>
            </a:extLst>
          </p:cNvPr>
          <p:cNvSpPr/>
          <p:nvPr/>
        </p:nvSpPr>
        <p:spPr>
          <a:xfrm>
            <a:off x="1670177" y="1250000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6FCA60-AB07-5BC2-3313-81A0A39F4F61}"/>
              </a:ext>
            </a:extLst>
          </p:cNvPr>
          <p:cNvSpPr/>
          <p:nvPr/>
        </p:nvSpPr>
        <p:spPr>
          <a:xfrm>
            <a:off x="5041089" y="1250000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F6417F-C6EE-9488-F9C2-1F1DB7C9A6D4}"/>
              </a:ext>
            </a:extLst>
          </p:cNvPr>
          <p:cNvSpPr/>
          <p:nvPr/>
        </p:nvSpPr>
        <p:spPr>
          <a:xfrm>
            <a:off x="8428674" y="1250000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0F8C6-2D85-6908-DBDF-8CA5F7A57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41502" y="1580000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1232A-0E67-E411-792D-92FDEA47F14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712414" y="1580000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2" name=" 11">
            <a:extLst>
              <a:ext uri="{FF2B5EF4-FFF2-40B4-BE49-F238E27FC236}">
                <a16:creationId xmlns:a16="http://schemas.microsoft.com/office/drawing/2014/main" id="{DAA85CA2-53B7-7E65-4311-38597720E8F1}"/>
              </a:ext>
            </a:extLst>
          </p:cNvPr>
          <p:cNvSpPr/>
          <p:nvPr/>
        </p:nvSpPr>
        <p:spPr>
          <a:xfrm>
            <a:off x="9366065" y="1911455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87958E60-CFFF-FEA0-2EF4-640E3736F60D}"/>
              </a:ext>
            </a:extLst>
          </p:cNvPr>
          <p:cNvSpPr/>
          <p:nvPr/>
        </p:nvSpPr>
        <p:spPr>
          <a:xfrm>
            <a:off x="1671098" y="1909487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" name=" 13">
            <a:extLst>
              <a:ext uri="{FF2B5EF4-FFF2-40B4-BE49-F238E27FC236}">
                <a16:creationId xmlns:a16="http://schemas.microsoft.com/office/drawing/2014/main" id="{B7D07EFD-C582-399D-73E6-0FD51DBED8B5}"/>
              </a:ext>
            </a:extLst>
          </p:cNvPr>
          <p:cNvSpPr/>
          <p:nvPr/>
        </p:nvSpPr>
        <p:spPr>
          <a:xfrm>
            <a:off x="4916137" y="1909487"/>
            <a:ext cx="3043433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15" name=" 14">
            <a:extLst>
              <a:ext uri="{FF2B5EF4-FFF2-40B4-BE49-F238E27FC236}">
                <a16:creationId xmlns:a16="http://schemas.microsoft.com/office/drawing/2014/main" id="{9C685369-2C4F-704F-A005-9804EEEC8D19}"/>
              </a:ext>
            </a:extLst>
          </p:cNvPr>
          <p:cNvSpPr/>
          <p:nvPr/>
        </p:nvSpPr>
        <p:spPr>
          <a:xfrm>
            <a:off x="7203394" y="191109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85E255D1-80BD-8366-87BD-E08883531DB3}"/>
              </a:ext>
            </a:extLst>
          </p:cNvPr>
          <p:cNvSpPr/>
          <p:nvPr/>
        </p:nvSpPr>
        <p:spPr>
          <a:xfrm>
            <a:off x="-238896" y="3654507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Addressing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217FC54-A3CB-BA2C-86B2-FD827AA56B9D}"/>
              </a:ext>
            </a:extLst>
          </p:cNvPr>
          <p:cNvSpPr/>
          <p:nvPr/>
        </p:nvSpPr>
        <p:spPr>
          <a:xfrm>
            <a:off x="1670177" y="3544346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E56872BA-EF90-2B47-0685-27E4D9ADF8D5}"/>
              </a:ext>
            </a:extLst>
          </p:cNvPr>
          <p:cNvSpPr/>
          <p:nvPr/>
        </p:nvSpPr>
        <p:spPr>
          <a:xfrm>
            <a:off x="5041089" y="3544346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494216E2-F360-B028-9BA3-C84A91BA28ED}"/>
              </a:ext>
            </a:extLst>
          </p:cNvPr>
          <p:cNvSpPr/>
          <p:nvPr/>
        </p:nvSpPr>
        <p:spPr>
          <a:xfrm>
            <a:off x="8428672" y="3544346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95F822-9E41-4C4B-ABBC-080497D4FAFD}"/>
              </a:ext>
            </a:extLst>
          </p:cNvPr>
          <p:cNvSpPr/>
          <p:nvPr/>
        </p:nvSpPr>
        <p:spPr>
          <a:xfrm>
            <a:off x="1670177" y="385888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517A3-4094-93BF-A4B8-4FBB88682095}"/>
              </a:ext>
            </a:extLst>
          </p:cNvPr>
          <p:cNvSpPr/>
          <p:nvPr/>
        </p:nvSpPr>
        <p:spPr>
          <a:xfrm>
            <a:off x="5041089" y="3858884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0B7F85-D445-4C69-4186-F4AF6AA76D08}"/>
              </a:ext>
            </a:extLst>
          </p:cNvPr>
          <p:cNvSpPr/>
          <p:nvPr/>
        </p:nvSpPr>
        <p:spPr>
          <a:xfrm>
            <a:off x="8428674" y="385888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8AB04C-AD94-E20F-8B29-AFCD2E1E23B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341502" y="4188884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CE9B5C-B75A-1D20-C984-DC383028B7C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712414" y="4188884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AAFCFF-82AD-72E0-8D25-7211081E575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H="1">
            <a:off x="1670177" y="1580000"/>
            <a:ext cx="9429822" cy="260888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26" name=" 25">
            <a:extLst>
              <a:ext uri="{FF2B5EF4-FFF2-40B4-BE49-F238E27FC236}">
                <a16:creationId xmlns:a16="http://schemas.microsoft.com/office/drawing/2014/main" id="{3A7CA5DD-322A-3C26-E041-46E11F181297}"/>
              </a:ext>
            </a:extLst>
          </p:cNvPr>
          <p:cNvSpPr/>
          <p:nvPr/>
        </p:nvSpPr>
        <p:spPr>
          <a:xfrm>
            <a:off x="6762380" y="452033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7" name=" 26">
            <a:extLst>
              <a:ext uri="{FF2B5EF4-FFF2-40B4-BE49-F238E27FC236}">
                <a16:creationId xmlns:a16="http://schemas.microsoft.com/office/drawing/2014/main" id="{40BBCD5E-B3D4-A64D-95D8-C537DC19280D}"/>
              </a:ext>
            </a:extLst>
          </p:cNvPr>
          <p:cNvSpPr/>
          <p:nvPr/>
        </p:nvSpPr>
        <p:spPr>
          <a:xfrm>
            <a:off x="8135694" y="452033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28" name=" 27">
            <a:extLst>
              <a:ext uri="{FF2B5EF4-FFF2-40B4-BE49-F238E27FC236}">
                <a16:creationId xmlns:a16="http://schemas.microsoft.com/office/drawing/2014/main" id="{F369B80C-1D22-6B0E-B78C-C80F0BA7912E}"/>
              </a:ext>
            </a:extLst>
          </p:cNvPr>
          <p:cNvSpPr/>
          <p:nvPr/>
        </p:nvSpPr>
        <p:spPr>
          <a:xfrm>
            <a:off x="1671098" y="4535754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9" name=" 28">
            <a:extLst>
              <a:ext uri="{FF2B5EF4-FFF2-40B4-BE49-F238E27FC236}">
                <a16:creationId xmlns:a16="http://schemas.microsoft.com/office/drawing/2014/main" id="{E55F3850-E108-4021-4EB9-4C28A38A929C}"/>
              </a:ext>
            </a:extLst>
          </p:cNvPr>
          <p:cNvSpPr/>
          <p:nvPr/>
        </p:nvSpPr>
        <p:spPr>
          <a:xfrm>
            <a:off x="3133755" y="4525637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30" name=" 29">
            <a:extLst>
              <a:ext uri="{FF2B5EF4-FFF2-40B4-BE49-F238E27FC236}">
                <a16:creationId xmlns:a16="http://schemas.microsoft.com/office/drawing/2014/main" id="{FC2805ED-D32D-6B08-5DFB-EC5762BD63F8}"/>
              </a:ext>
            </a:extLst>
          </p:cNvPr>
          <p:cNvSpPr/>
          <p:nvPr/>
        </p:nvSpPr>
        <p:spPr>
          <a:xfrm>
            <a:off x="4958838" y="4535754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31" name=" 30">
            <a:extLst>
              <a:ext uri="{FF2B5EF4-FFF2-40B4-BE49-F238E27FC236}">
                <a16:creationId xmlns:a16="http://schemas.microsoft.com/office/drawing/2014/main" id="{A448E059-00AF-C02A-778C-A4599437B957}"/>
              </a:ext>
            </a:extLst>
          </p:cNvPr>
          <p:cNvSpPr/>
          <p:nvPr/>
        </p:nvSpPr>
        <p:spPr>
          <a:xfrm>
            <a:off x="-238896" y="6153881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B9262EE7-D49B-6BCE-0951-449964159F3C}"/>
              </a:ext>
            </a:extLst>
          </p:cNvPr>
          <p:cNvSpPr/>
          <p:nvPr/>
        </p:nvSpPr>
        <p:spPr>
          <a:xfrm>
            <a:off x="1670177" y="6071550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33" name=" 32">
            <a:extLst>
              <a:ext uri="{FF2B5EF4-FFF2-40B4-BE49-F238E27FC236}">
                <a16:creationId xmlns:a16="http://schemas.microsoft.com/office/drawing/2014/main" id="{E9D5BAD0-F186-FC12-F5E9-0DA55A430472}"/>
              </a:ext>
            </a:extLst>
          </p:cNvPr>
          <p:cNvSpPr/>
          <p:nvPr/>
        </p:nvSpPr>
        <p:spPr>
          <a:xfrm>
            <a:off x="5041089" y="6071550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E7DDDF5-BAC7-A0BF-625E-A65D176DAA14}"/>
              </a:ext>
            </a:extLst>
          </p:cNvPr>
          <p:cNvSpPr/>
          <p:nvPr/>
        </p:nvSpPr>
        <p:spPr>
          <a:xfrm>
            <a:off x="1670177" y="6385938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6CB2E4-BFD1-5C9A-4310-1E237BAB0CE7}"/>
              </a:ext>
            </a:extLst>
          </p:cNvPr>
          <p:cNvSpPr/>
          <p:nvPr/>
        </p:nvSpPr>
        <p:spPr>
          <a:xfrm>
            <a:off x="5041089" y="6385938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5FAA2E-31DD-693B-8165-8B2560065D4A}"/>
              </a:ext>
            </a:extLst>
          </p:cNvPr>
          <p:cNvSpPr/>
          <p:nvPr/>
        </p:nvSpPr>
        <p:spPr>
          <a:xfrm>
            <a:off x="8428674" y="6385938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0D7988-4107-817F-740E-E459B84869FA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41502" y="6715938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452F03-9147-A1D9-B0FA-0133575F9169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7712414" y="6715938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E09DE3E-A3DA-0853-47DB-12B559AEEC55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H="1">
            <a:off x="1670177" y="4188884"/>
            <a:ext cx="9429822" cy="252705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41" name=" 40">
            <a:extLst>
              <a:ext uri="{FF2B5EF4-FFF2-40B4-BE49-F238E27FC236}">
                <a16:creationId xmlns:a16="http://schemas.microsoft.com/office/drawing/2014/main" id="{354C03AE-3B4A-5D1E-EBF6-8A9BA09C5398}"/>
              </a:ext>
            </a:extLst>
          </p:cNvPr>
          <p:cNvSpPr/>
          <p:nvPr/>
        </p:nvSpPr>
        <p:spPr>
          <a:xfrm>
            <a:off x="6762380" y="7047393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42" name=" 41">
            <a:extLst>
              <a:ext uri="{FF2B5EF4-FFF2-40B4-BE49-F238E27FC236}">
                <a16:creationId xmlns:a16="http://schemas.microsoft.com/office/drawing/2014/main" id="{1130955B-228A-A79F-285C-84A23FE2072A}"/>
              </a:ext>
            </a:extLst>
          </p:cNvPr>
          <p:cNvSpPr/>
          <p:nvPr/>
        </p:nvSpPr>
        <p:spPr>
          <a:xfrm>
            <a:off x="8422299" y="703847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43" name=" 42">
            <a:extLst>
              <a:ext uri="{FF2B5EF4-FFF2-40B4-BE49-F238E27FC236}">
                <a16:creationId xmlns:a16="http://schemas.microsoft.com/office/drawing/2014/main" id="{41A810CE-AF6D-FD6A-3B66-38A4BDB69B54}"/>
              </a:ext>
            </a:extLst>
          </p:cNvPr>
          <p:cNvSpPr/>
          <p:nvPr/>
        </p:nvSpPr>
        <p:spPr>
          <a:xfrm>
            <a:off x="1671098" y="706280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44" name=" 43">
            <a:extLst>
              <a:ext uri="{FF2B5EF4-FFF2-40B4-BE49-F238E27FC236}">
                <a16:creationId xmlns:a16="http://schemas.microsoft.com/office/drawing/2014/main" id="{1A78203D-8762-B39E-C1A8-C8722F450D1C}"/>
              </a:ext>
            </a:extLst>
          </p:cNvPr>
          <p:cNvSpPr/>
          <p:nvPr/>
        </p:nvSpPr>
        <p:spPr>
          <a:xfrm>
            <a:off x="3133755" y="7062808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45" name=" 44">
            <a:extLst>
              <a:ext uri="{FF2B5EF4-FFF2-40B4-BE49-F238E27FC236}">
                <a16:creationId xmlns:a16="http://schemas.microsoft.com/office/drawing/2014/main" id="{F5C325A7-F624-2120-7793-7DB2D7C48FEE}"/>
              </a:ext>
            </a:extLst>
          </p:cNvPr>
          <p:cNvSpPr/>
          <p:nvPr/>
        </p:nvSpPr>
        <p:spPr>
          <a:xfrm>
            <a:off x="4958838" y="706280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46" name=" 45">
            <a:extLst>
              <a:ext uri="{FF2B5EF4-FFF2-40B4-BE49-F238E27FC236}">
                <a16:creationId xmlns:a16="http://schemas.microsoft.com/office/drawing/2014/main" id="{1AA9152A-AF48-DA44-859B-522FD9107901}"/>
              </a:ext>
            </a:extLst>
          </p:cNvPr>
          <p:cNvSpPr/>
          <p:nvPr/>
        </p:nvSpPr>
        <p:spPr>
          <a:xfrm>
            <a:off x="11391514" y="8157110"/>
            <a:ext cx="885620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F1161E6F-FC05-E552-A330-3293E218DA67}"/>
              </a:ext>
            </a:extLst>
          </p:cNvPr>
          <p:cNvCxnSpPr>
            <a:cxnSpLocks/>
            <a:stCxn id="37" idx="3"/>
            <a:endCxn id="58" idx="0"/>
          </p:cNvCxnSpPr>
          <p:nvPr/>
        </p:nvCxnSpPr>
        <p:spPr>
          <a:xfrm>
            <a:off x="11099999" y="6715938"/>
            <a:ext cx="399851" cy="1046385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72" name="Google Shape;508;p27">
            <a:extLst>
              <a:ext uri="{FF2B5EF4-FFF2-40B4-BE49-F238E27FC236}">
                <a16:creationId xmlns:a16="http://schemas.microsoft.com/office/drawing/2014/main" id="{A12EF48A-B33C-203B-1396-B15F3F55F547}"/>
              </a:ext>
            </a:extLst>
          </p:cNvPr>
          <p:cNvCxnSpPr>
            <a:cxnSpLocks/>
            <a:stCxn id="80" idx="3"/>
            <a:endCxn id="58" idx="4"/>
          </p:cNvCxnSpPr>
          <p:nvPr/>
        </p:nvCxnSpPr>
        <p:spPr>
          <a:xfrm flipV="1">
            <a:off x="11099999" y="7994059"/>
            <a:ext cx="399851" cy="1064155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508;p27">
            <a:extLst>
              <a:ext uri="{FF2B5EF4-FFF2-40B4-BE49-F238E27FC236}">
                <a16:creationId xmlns:a16="http://schemas.microsoft.com/office/drawing/2014/main" id="{2AD5726F-58A9-90A2-660E-41189DC62F06}"/>
              </a:ext>
            </a:extLst>
          </p:cNvPr>
          <p:cNvCxnSpPr>
            <a:cxnSpLocks/>
            <a:stCxn id="58" idx="6"/>
            <a:endCxn id="62" idx="0"/>
          </p:cNvCxnSpPr>
          <p:nvPr/>
        </p:nvCxnSpPr>
        <p:spPr>
          <a:xfrm>
            <a:off x="11608186" y="7878191"/>
            <a:ext cx="662259" cy="40891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C10AA62-FEAF-0801-3022-A96B3220C8AE}"/>
              </a:ext>
            </a:extLst>
          </p:cNvPr>
          <p:cNvSpPr/>
          <p:nvPr/>
        </p:nvSpPr>
        <p:spPr>
          <a:xfrm>
            <a:off x="1670177" y="8728214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5FFA837-A01F-7217-23DE-EEE1CE6F6077}"/>
              </a:ext>
            </a:extLst>
          </p:cNvPr>
          <p:cNvSpPr/>
          <p:nvPr/>
        </p:nvSpPr>
        <p:spPr>
          <a:xfrm>
            <a:off x="8428672" y="8728214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8C4E2C3-BD58-EBD2-0FCB-6FA251643C39}"/>
              </a:ext>
            </a:extLst>
          </p:cNvPr>
          <p:cNvCxnSpPr>
            <a:cxnSpLocks/>
            <a:stCxn id="79" idx="3"/>
            <a:endCxn id="88" idx="1"/>
          </p:cNvCxnSpPr>
          <p:nvPr/>
        </p:nvCxnSpPr>
        <p:spPr>
          <a:xfrm flipV="1">
            <a:off x="4341502" y="9052468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A4FCF1-29CD-5E23-C072-91B50B60AD5E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>
            <a:off x="7712414" y="9052468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83" name=" 82">
            <a:extLst>
              <a:ext uri="{FF2B5EF4-FFF2-40B4-BE49-F238E27FC236}">
                <a16:creationId xmlns:a16="http://schemas.microsoft.com/office/drawing/2014/main" id="{E26B3278-F08A-89FD-5B25-8AE233D2BC9F}"/>
              </a:ext>
            </a:extLst>
          </p:cNvPr>
          <p:cNvSpPr/>
          <p:nvPr/>
        </p:nvSpPr>
        <p:spPr>
          <a:xfrm>
            <a:off x="6756674" y="9389669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4" name=" 83">
            <a:extLst>
              <a:ext uri="{FF2B5EF4-FFF2-40B4-BE49-F238E27FC236}">
                <a16:creationId xmlns:a16="http://schemas.microsoft.com/office/drawing/2014/main" id="{472B1FDB-C32F-F2A4-9CFB-177D88832EAB}"/>
              </a:ext>
            </a:extLst>
          </p:cNvPr>
          <p:cNvSpPr/>
          <p:nvPr/>
        </p:nvSpPr>
        <p:spPr>
          <a:xfrm>
            <a:off x="1671098" y="940508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5" name=" 84">
            <a:extLst>
              <a:ext uri="{FF2B5EF4-FFF2-40B4-BE49-F238E27FC236}">
                <a16:creationId xmlns:a16="http://schemas.microsoft.com/office/drawing/2014/main" id="{74E91E9E-9434-35FD-298E-C40D613BBD55}"/>
              </a:ext>
            </a:extLst>
          </p:cNvPr>
          <p:cNvSpPr/>
          <p:nvPr/>
        </p:nvSpPr>
        <p:spPr>
          <a:xfrm>
            <a:off x="3133755" y="940508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7E26E1-FF9C-EDE1-E908-664753915E9B}"/>
              </a:ext>
            </a:extLst>
          </p:cNvPr>
          <p:cNvSpPr/>
          <p:nvPr/>
        </p:nvSpPr>
        <p:spPr>
          <a:xfrm>
            <a:off x="5041089" y="8722468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" name=" 92">
            <a:extLst>
              <a:ext uri="{FF2B5EF4-FFF2-40B4-BE49-F238E27FC236}">
                <a16:creationId xmlns:a16="http://schemas.microsoft.com/office/drawing/2014/main" id="{DC6685EC-12D5-5FA4-88DD-9AA5F87982AE}"/>
              </a:ext>
            </a:extLst>
          </p:cNvPr>
          <p:cNvSpPr/>
          <p:nvPr/>
        </p:nvSpPr>
        <p:spPr>
          <a:xfrm>
            <a:off x="4958838" y="9411209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" name=" 100">
            <a:extLst>
              <a:ext uri="{FF2B5EF4-FFF2-40B4-BE49-F238E27FC236}">
                <a16:creationId xmlns:a16="http://schemas.microsoft.com/office/drawing/2014/main" id="{E02C0740-84F4-6029-2105-4ADA8D3E9CAE}"/>
              </a:ext>
            </a:extLst>
          </p:cNvPr>
          <p:cNvSpPr/>
          <p:nvPr/>
        </p:nvSpPr>
        <p:spPr>
          <a:xfrm>
            <a:off x="-239046" y="8507261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02" name=" 101">
            <a:extLst>
              <a:ext uri="{FF2B5EF4-FFF2-40B4-BE49-F238E27FC236}">
                <a16:creationId xmlns:a16="http://schemas.microsoft.com/office/drawing/2014/main" id="{CEE588EC-6EA0-30B5-924F-8975FD2644E0}"/>
              </a:ext>
            </a:extLst>
          </p:cNvPr>
          <p:cNvSpPr/>
          <p:nvPr/>
        </p:nvSpPr>
        <p:spPr>
          <a:xfrm>
            <a:off x="1670177" y="8404263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103" name=" 102">
            <a:extLst>
              <a:ext uri="{FF2B5EF4-FFF2-40B4-BE49-F238E27FC236}">
                <a16:creationId xmlns:a16="http://schemas.microsoft.com/office/drawing/2014/main" id="{69580016-4976-4131-F193-51E8BE963D4E}"/>
              </a:ext>
            </a:extLst>
          </p:cNvPr>
          <p:cNvSpPr/>
          <p:nvPr/>
        </p:nvSpPr>
        <p:spPr>
          <a:xfrm>
            <a:off x="5041089" y="8408073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04" name=" 103">
            <a:extLst>
              <a:ext uri="{FF2B5EF4-FFF2-40B4-BE49-F238E27FC236}">
                <a16:creationId xmlns:a16="http://schemas.microsoft.com/office/drawing/2014/main" id="{00463D6D-294B-E1D4-B14F-8B79B354ABD8}"/>
              </a:ext>
            </a:extLst>
          </p:cNvPr>
          <p:cNvSpPr/>
          <p:nvPr/>
        </p:nvSpPr>
        <p:spPr>
          <a:xfrm>
            <a:off x="8412001" y="8181437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2AC32DEC-46EA-AAA7-1136-689CF9B8C019}"/>
              </a:ext>
            </a:extLst>
          </p:cNvPr>
          <p:cNvSpPr/>
          <p:nvPr/>
        </p:nvSpPr>
        <p:spPr>
          <a:xfrm>
            <a:off x="-239046" y="10312005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0" name=" 109">
            <a:extLst>
              <a:ext uri="{FF2B5EF4-FFF2-40B4-BE49-F238E27FC236}">
                <a16:creationId xmlns:a16="http://schemas.microsoft.com/office/drawing/2014/main" id="{3FC63245-3A12-FD16-9F10-099B7B998D06}"/>
              </a:ext>
            </a:extLst>
          </p:cNvPr>
          <p:cNvSpPr/>
          <p:nvPr/>
        </p:nvSpPr>
        <p:spPr>
          <a:xfrm>
            <a:off x="160954" y="10312005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F1B79A5-2E23-FFE0-7F77-1330651958B5}"/>
              </a:ext>
            </a:extLst>
          </p:cNvPr>
          <p:cNvSpPr/>
          <p:nvPr/>
        </p:nvSpPr>
        <p:spPr>
          <a:xfrm>
            <a:off x="1198834" y="10312005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2" name=" 111">
            <a:extLst>
              <a:ext uri="{FF2B5EF4-FFF2-40B4-BE49-F238E27FC236}">
                <a16:creationId xmlns:a16="http://schemas.microsoft.com/office/drawing/2014/main" id="{6F5657DB-06C5-0C5C-B8C6-57CC783C7CBB}"/>
              </a:ext>
            </a:extLst>
          </p:cNvPr>
          <p:cNvSpPr/>
          <p:nvPr/>
        </p:nvSpPr>
        <p:spPr>
          <a:xfrm>
            <a:off x="1588748" y="10312005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AEBDDD8-0022-B634-2EC8-12C30667B4C4}"/>
              </a:ext>
            </a:extLst>
          </p:cNvPr>
          <p:cNvSpPr/>
          <p:nvPr/>
        </p:nvSpPr>
        <p:spPr>
          <a:xfrm>
            <a:off x="3012672" y="10318104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4" name=" 113">
            <a:extLst>
              <a:ext uri="{FF2B5EF4-FFF2-40B4-BE49-F238E27FC236}">
                <a16:creationId xmlns:a16="http://schemas.microsoft.com/office/drawing/2014/main" id="{91112BA9-6F6D-00C1-841C-D1D5CB959B5C}"/>
              </a:ext>
            </a:extLst>
          </p:cNvPr>
          <p:cNvSpPr/>
          <p:nvPr/>
        </p:nvSpPr>
        <p:spPr>
          <a:xfrm>
            <a:off x="3415598" y="10312005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A701BF5-FA2F-5DB9-E0AC-59FC32B5B1EC}"/>
              </a:ext>
            </a:extLst>
          </p:cNvPr>
          <p:cNvSpPr/>
          <p:nvPr/>
        </p:nvSpPr>
        <p:spPr>
          <a:xfrm>
            <a:off x="4817103" y="10321213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6" name=" 115">
            <a:extLst>
              <a:ext uri="{FF2B5EF4-FFF2-40B4-BE49-F238E27FC236}">
                <a16:creationId xmlns:a16="http://schemas.microsoft.com/office/drawing/2014/main" id="{EB933B18-8403-ECCD-6012-900C815BA89B}"/>
              </a:ext>
            </a:extLst>
          </p:cNvPr>
          <p:cNvSpPr/>
          <p:nvPr/>
        </p:nvSpPr>
        <p:spPr>
          <a:xfrm>
            <a:off x="5196931" y="10321213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118" name=" 117">
            <a:extLst>
              <a:ext uri="{FF2B5EF4-FFF2-40B4-BE49-F238E27FC236}">
                <a16:creationId xmlns:a16="http://schemas.microsoft.com/office/drawing/2014/main" id="{D13C92EC-C4F5-8C3F-BDD5-EE7F1413FE2C}"/>
              </a:ext>
            </a:extLst>
          </p:cNvPr>
          <p:cNvSpPr/>
          <p:nvPr/>
        </p:nvSpPr>
        <p:spPr>
          <a:xfrm>
            <a:off x="7368132" y="10321213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119" name=" 118">
            <a:extLst>
              <a:ext uri="{FF2B5EF4-FFF2-40B4-BE49-F238E27FC236}">
                <a16:creationId xmlns:a16="http://schemas.microsoft.com/office/drawing/2014/main" id="{BFE3F818-1F37-8D0C-0CDA-03B297219EE8}"/>
              </a:ext>
            </a:extLst>
          </p:cNvPr>
          <p:cNvSpPr/>
          <p:nvPr/>
        </p:nvSpPr>
        <p:spPr>
          <a:xfrm>
            <a:off x="11074096" y="9418400"/>
            <a:ext cx="1834098" cy="260000"/>
          </a:xfrm>
        </p:spPr>
        <p:txBody>
          <a:bodyPr lIns="20000" rIns="20000"/>
          <a:lstStyle/>
          <a:p>
            <a:pPr algn="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49" name=" 48">
            <a:extLst>
              <a:ext uri="{FF2B5EF4-FFF2-40B4-BE49-F238E27FC236}">
                <a16:creationId xmlns:a16="http://schemas.microsoft.com/office/drawing/2014/main" id="{028E13BD-4852-BD4F-DB7B-F877B93D073E}"/>
              </a:ext>
            </a:extLst>
          </p:cNvPr>
          <p:cNvSpPr/>
          <p:nvPr/>
        </p:nvSpPr>
        <p:spPr>
          <a:xfrm>
            <a:off x="8412001" y="5832451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58" name="Google Shape;1602;p90">
            <a:extLst>
              <a:ext uri="{FF2B5EF4-FFF2-40B4-BE49-F238E27FC236}">
                <a16:creationId xmlns:a16="http://schemas.microsoft.com/office/drawing/2014/main" id="{A7A26240-6EE2-90DC-5E89-9054543C2508}"/>
              </a:ext>
            </a:extLst>
          </p:cNvPr>
          <p:cNvSpPr/>
          <p:nvPr/>
        </p:nvSpPr>
        <p:spPr>
          <a:xfrm>
            <a:off x="11391514" y="7762323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3" name=" 182">
            <a:extLst>
              <a:ext uri="{FF2B5EF4-FFF2-40B4-BE49-F238E27FC236}">
                <a16:creationId xmlns:a16="http://schemas.microsoft.com/office/drawing/2014/main" id="{F476CAA8-3F30-182D-B86A-DF8C7D7E14BE}"/>
              </a:ext>
            </a:extLst>
          </p:cNvPr>
          <p:cNvSpPr/>
          <p:nvPr/>
        </p:nvSpPr>
        <p:spPr>
          <a:xfrm>
            <a:off x="8428672" y="9394019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62" name="Google Shape;795;p85">
            <a:extLst>
              <a:ext uri="{FF2B5EF4-FFF2-40B4-BE49-F238E27FC236}">
                <a16:creationId xmlns:a16="http://schemas.microsoft.com/office/drawing/2014/main" id="{DF88E487-A606-BF68-11CD-E7D34CAC0D10}"/>
              </a:ext>
            </a:extLst>
          </p:cNvPr>
          <p:cNvSpPr/>
          <p:nvPr/>
        </p:nvSpPr>
        <p:spPr>
          <a:xfrm>
            <a:off x="11685611" y="8287110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F2EDA793-F74F-4480-02C8-9573D7EE7982}"/>
              </a:ext>
            </a:extLst>
          </p:cNvPr>
          <p:cNvCxnSpPr>
            <a:cxnSpLocks/>
          </p:cNvCxnSpPr>
          <p:nvPr/>
        </p:nvCxnSpPr>
        <p:spPr>
          <a:xfrm>
            <a:off x="-7447770" y="7526100"/>
            <a:ext cx="0" cy="414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8" name="definitionsTable">
            <a:extLst>
              <a:ext uri="{FF2B5EF4-FFF2-40B4-BE49-F238E27FC236}">
                <a16:creationId xmlns:a16="http://schemas.microsoft.com/office/drawing/2014/main" id="{527BB4C8-23BE-8B3F-F794-1C28788B1167}"/>
              </a:ext>
            </a:extLst>
          </p:cNvPr>
          <p:cNvGraphicFramePr>
            <a:graphicFrameLocks noGrp="1"/>
          </p:cNvGraphicFramePr>
          <p:nvPr/>
        </p:nvGraphicFramePr>
        <p:xfrm>
          <a:off x="-239046" y="10938290"/>
          <a:ext cx="10799152" cy="3840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Class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Input/Output Check (_INP)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Bugs/Faults supplying injection exploit vectors.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Corruption/Disclosure (_MEM)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Bugs/Faults </a:t>
                      </a:r>
                      <a:r>
                        <a:rPr lang="en-US" sz="1200" b="0" i="1" dirty="0"/>
                        <a:t>that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</a:t>
                      </a:r>
                      <a:r>
                        <a:rPr sz="1200" b="0" i="1" dirty="0"/>
                        <a:t> memory corruption/disclosure exploi</a:t>
                      </a:r>
                      <a:r>
                        <a:rPr lang="en-US" sz="1200" b="0" i="1" dirty="0"/>
                        <a:t>ts</a:t>
                      </a:r>
                      <a:r>
                        <a:rPr sz="1200" b="0" i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Data Verification (DVR)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Data are verified (semantics check) or corrected (assign, remove)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Addressing (MAD)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Use (MUS)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Check data semantics (proper value/meaning) in order to accept (and possibly correct) or reject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Use the value of an object's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Clear</a:t>
                      </a:r>
                      <a:endParaRPr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the meaningful value of an object to a non-meaningful one (e.g., via zeroization) – e.g., before object deallocation.</a:t>
                      </a:r>
                      <a:endParaRPr sz="12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8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831683-DA6B-CBB5-FACD-9D22A56E7220}"/>
              </a:ext>
            </a:extLst>
          </p:cNvPr>
          <p:cNvCxnSpPr/>
          <p:nvPr/>
        </p:nvCxnSpPr>
        <p:spPr>
          <a:xfrm>
            <a:off x="-2346960" y="2405704"/>
            <a:ext cx="14163781" cy="2637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0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1600;p90">
            <a:extLst>
              <a:ext uri="{FF2B5EF4-FFF2-40B4-BE49-F238E27FC236}">
                <a16:creationId xmlns:a16="http://schemas.microsoft.com/office/drawing/2014/main" id="{6E4530F4-F87B-CC4D-B164-DA8883475DF4}"/>
              </a:ext>
            </a:extLst>
          </p:cNvPr>
          <p:cNvSpPr/>
          <p:nvPr/>
        </p:nvSpPr>
        <p:spPr>
          <a:xfrm>
            <a:off x="6217039" y="4033067"/>
            <a:ext cx="1371600" cy="128016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63" name="Google Shape;1594;p90">
            <a:extLst>
              <a:ext uri="{FF2B5EF4-FFF2-40B4-BE49-F238E27FC236}">
                <a16:creationId xmlns:a16="http://schemas.microsoft.com/office/drawing/2014/main" id="{1AAD40F9-9AD5-9502-AD22-C53A08653A69}"/>
              </a:ext>
            </a:extLst>
          </p:cNvPr>
          <p:cNvSpPr/>
          <p:nvPr/>
        </p:nvSpPr>
        <p:spPr>
          <a:xfrm>
            <a:off x="2293325" y="1666187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1595;p90">
            <a:extLst>
              <a:ext uri="{FF2B5EF4-FFF2-40B4-BE49-F238E27FC236}">
                <a16:creationId xmlns:a16="http://schemas.microsoft.com/office/drawing/2014/main" id="{49A9D98B-16F6-EBA1-BEB9-6C663ADCC88E}"/>
              </a:ext>
            </a:extLst>
          </p:cNvPr>
          <p:cNvCxnSpPr>
            <a:cxnSpLocks/>
            <a:stCxn id="66" idx="0"/>
            <a:endCxn id="78" idx="0"/>
          </p:cNvCxnSpPr>
          <p:nvPr/>
        </p:nvCxnSpPr>
        <p:spPr>
          <a:xfrm rot="16200000" flipH="1">
            <a:off x="6152180" y="617537"/>
            <a:ext cx="600" cy="2097900"/>
          </a:xfrm>
          <a:prstGeom prst="curvedConnector3">
            <a:avLst>
              <a:gd name="adj1" fmla="val -7712966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1598;p90">
            <a:extLst>
              <a:ext uri="{FF2B5EF4-FFF2-40B4-BE49-F238E27FC236}">
                <a16:creationId xmlns:a16="http://schemas.microsoft.com/office/drawing/2014/main" id="{8F6385C2-D072-76A7-9C63-3C24297EC26C}"/>
              </a:ext>
            </a:extLst>
          </p:cNvPr>
          <p:cNvCxnSpPr>
            <a:stCxn id="63" idx="0"/>
            <a:endCxn id="66" idx="0"/>
          </p:cNvCxnSpPr>
          <p:nvPr/>
        </p:nvCxnSpPr>
        <p:spPr>
          <a:xfrm rot="16200000" flipH="1">
            <a:off x="4040975" y="604337"/>
            <a:ext cx="600" cy="2124300"/>
          </a:xfrm>
          <a:prstGeom prst="curvedConnector3">
            <a:avLst>
              <a:gd name="adj1" fmla="val -7691058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" name="Google Shape;1596;p90">
            <a:extLst>
              <a:ext uri="{FF2B5EF4-FFF2-40B4-BE49-F238E27FC236}">
                <a16:creationId xmlns:a16="http://schemas.microsoft.com/office/drawing/2014/main" id="{7BA60CF2-DE11-3023-2ED3-B2871896B645}"/>
              </a:ext>
            </a:extLst>
          </p:cNvPr>
          <p:cNvSpPr/>
          <p:nvPr/>
        </p:nvSpPr>
        <p:spPr>
          <a:xfrm>
            <a:off x="4417730" y="1666187"/>
            <a:ext cx="1371600" cy="128016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MAD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Address)</a:t>
            </a:r>
          </a:p>
        </p:txBody>
      </p:sp>
      <p:sp>
        <p:nvSpPr>
          <p:cNvPr id="67" name="Google Shape;1599;p90">
            <a:extLst>
              <a:ext uri="{FF2B5EF4-FFF2-40B4-BE49-F238E27FC236}">
                <a16:creationId xmlns:a16="http://schemas.microsoft.com/office/drawing/2014/main" id="{7EFCD10E-287E-0AE5-58E3-09843D4A8A78}"/>
              </a:ext>
            </a:extLst>
          </p:cNvPr>
          <p:cNvSpPr txBox="1"/>
          <p:nvPr/>
        </p:nvSpPr>
        <p:spPr>
          <a:xfrm>
            <a:off x="3540417" y="1270409"/>
            <a:ext cx="1159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600;p90">
            <a:extLst>
              <a:ext uri="{FF2B5EF4-FFF2-40B4-BE49-F238E27FC236}">
                <a16:creationId xmlns:a16="http://schemas.microsoft.com/office/drawing/2014/main" id="{ED94A7DA-B470-3F16-2171-89490CA18687}"/>
              </a:ext>
            </a:extLst>
          </p:cNvPr>
          <p:cNvSpPr/>
          <p:nvPr/>
        </p:nvSpPr>
        <p:spPr>
          <a:xfrm>
            <a:off x="6087589" y="4040762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Address)</a:t>
            </a:r>
            <a:endParaRPr sz="1200" dirty="0">
              <a:latin typeface="+mj-lt"/>
            </a:endParaRPr>
          </a:p>
        </p:txBody>
      </p:sp>
      <p:cxnSp>
        <p:nvCxnSpPr>
          <p:cNvPr id="69" name="Google Shape;1601;p90">
            <a:extLst>
              <a:ext uri="{FF2B5EF4-FFF2-40B4-BE49-F238E27FC236}">
                <a16:creationId xmlns:a16="http://schemas.microsoft.com/office/drawing/2014/main" id="{30635342-C261-86DE-BFD8-15397FAB0421}"/>
              </a:ext>
            </a:extLst>
          </p:cNvPr>
          <p:cNvCxnSpPr>
            <a:cxnSpLocks/>
            <a:stCxn id="68" idx="0"/>
            <a:endCxn id="73" idx="4"/>
          </p:cNvCxnSpPr>
          <p:nvPr/>
        </p:nvCxnSpPr>
        <p:spPr>
          <a:xfrm rot="5400000" flipH="1" flipV="1">
            <a:off x="7145285" y="2310708"/>
            <a:ext cx="1358158" cy="2101950"/>
          </a:xfrm>
          <a:prstGeom prst="curvedConnector3">
            <a:avLst>
              <a:gd name="adj1" fmla="val 3495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1603;p90">
            <a:extLst>
              <a:ext uri="{FF2B5EF4-FFF2-40B4-BE49-F238E27FC236}">
                <a16:creationId xmlns:a16="http://schemas.microsoft.com/office/drawing/2014/main" id="{66910DBF-B63F-5485-298C-A8B46588EFAA}"/>
              </a:ext>
            </a:extLst>
          </p:cNvPr>
          <p:cNvSpPr txBox="1"/>
          <p:nvPr/>
        </p:nvSpPr>
        <p:spPr>
          <a:xfrm>
            <a:off x="7421155" y="1273087"/>
            <a:ext cx="1094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Over-Read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04;p90">
            <a:extLst>
              <a:ext uri="{FF2B5EF4-FFF2-40B4-BE49-F238E27FC236}">
                <a16:creationId xmlns:a16="http://schemas.microsoft.com/office/drawing/2014/main" id="{200492B6-3C78-1BAB-F114-1BB2817D4D32}"/>
              </a:ext>
            </a:extLst>
          </p:cNvPr>
          <p:cNvSpPr txBox="1"/>
          <p:nvPr/>
        </p:nvSpPr>
        <p:spPr>
          <a:xfrm>
            <a:off x="7174016" y="3688287"/>
            <a:ext cx="96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605;p90">
            <a:extLst>
              <a:ext uri="{FF2B5EF4-FFF2-40B4-BE49-F238E27FC236}">
                <a16:creationId xmlns:a16="http://schemas.microsoft.com/office/drawing/2014/main" id="{E6E19FC0-6E62-7103-EE02-A345CE391D42}"/>
              </a:ext>
            </a:extLst>
          </p:cNvPr>
          <p:cNvSpPr txBox="1"/>
          <p:nvPr/>
        </p:nvSpPr>
        <p:spPr>
          <a:xfrm>
            <a:off x="5654825" y="1270409"/>
            <a:ext cx="11185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Bounds Pointer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602;p90">
            <a:extLst>
              <a:ext uri="{FF2B5EF4-FFF2-40B4-BE49-F238E27FC236}">
                <a16:creationId xmlns:a16="http://schemas.microsoft.com/office/drawing/2014/main" id="{156843CF-9479-CCC5-DCAE-4B5EBE976D53}"/>
              </a:ext>
            </a:extLst>
          </p:cNvPr>
          <p:cNvSpPr/>
          <p:nvPr/>
        </p:nvSpPr>
        <p:spPr>
          <a:xfrm>
            <a:off x="8745889" y="2405704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1608;p90">
            <a:extLst>
              <a:ext uri="{FF2B5EF4-FFF2-40B4-BE49-F238E27FC236}">
                <a16:creationId xmlns:a16="http://schemas.microsoft.com/office/drawing/2014/main" id="{FDF77BEE-6BE1-D2EA-5D9D-1C9ED707BC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8627" y="1198991"/>
            <a:ext cx="739517" cy="1673910"/>
          </a:xfrm>
          <a:prstGeom prst="curvedConnector3">
            <a:avLst>
              <a:gd name="adj1" fmla="val -6199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" name="Google Shape;1604;p90">
            <a:extLst>
              <a:ext uri="{FF2B5EF4-FFF2-40B4-BE49-F238E27FC236}">
                <a16:creationId xmlns:a16="http://schemas.microsoft.com/office/drawing/2014/main" id="{C37F6C75-7032-B94D-489A-AB879323ABA7}"/>
              </a:ext>
            </a:extLst>
          </p:cNvPr>
          <p:cNvSpPr txBox="1"/>
          <p:nvPr/>
        </p:nvSpPr>
        <p:spPr>
          <a:xfrm>
            <a:off x="5658885" y="4241808"/>
            <a:ext cx="961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…</a:t>
            </a:r>
            <a:endParaRPr sz="1200" dirty="0"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1601;p90">
            <a:extLst>
              <a:ext uri="{FF2B5EF4-FFF2-40B4-BE49-F238E27FC236}">
                <a16:creationId xmlns:a16="http://schemas.microsoft.com/office/drawing/2014/main" id="{4CDDFDB0-C9B7-4092-AE9B-0CC2777A6356}"/>
              </a:ext>
            </a:extLst>
          </p:cNvPr>
          <p:cNvCxnSpPr>
            <a:cxnSpLocks/>
            <a:stCxn id="73" idx="6"/>
            <a:endCxn id="80" idx="0"/>
          </p:cNvCxnSpPr>
          <p:nvPr/>
        </p:nvCxnSpPr>
        <p:spPr>
          <a:xfrm>
            <a:off x="9004789" y="2544154"/>
            <a:ext cx="815051" cy="1272054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6B4CE6-5DF0-B2A3-B3BC-8F149C8326D7}"/>
              </a:ext>
            </a:extLst>
          </p:cNvPr>
          <p:cNvGrpSpPr/>
          <p:nvPr/>
        </p:nvGrpSpPr>
        <p:grpSpPr>
          <a:xfrm>
            <a:off x="6515628" y="1666187"/>
            <a:ext cx="1371600" cy="1250100"/>
            <a:chOff x="5152439" y="3006884"/>
            <a:chExt cx="1371600" cy="1250100"/>
          </a:xfrm>
        </p:grpSpPr>
        <p:sp>
          <p:nvSpPr>
            <p:cNvPr id="78" name="Google Shape;1597;p90">
              <a:extLst>
                <a:ext uri="{FF2B5EF4-FFF2-40B4-BE49-F238E27FC236}">
                  <a16:creationId xmlns:a16="http://schemas.microsoft.com/office/drawing/2014/main" id="{1FC26645-EE66-6562-52A8-124DBCC1E0B1}"/>
                </a:ext>
              </a:extLst>
            </p:cNvPr>
            <p:cNvSpPr/>
            <p:nvPr/>
          </p:nvSpPr>
          <p:spPr>
            <a:xfrm>
              <a:off x="5178540" y="3006884"/>
              <a:ext cx="1319400" cy="1250100"/>
            </a:xfrm>
            <a:prstGeom prst="ellipse">
              <a:avLst/>
            </a:prstGeom>
            <a:solidFill>
              <a:srgbClr val="DFDAEA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604FAD-14EC-2128-2566-CCD5DD0C7DD7}"/>
                </a:ext>
              </a:extLst>
            </p:cNvPr>
            <p:cNvSpPr txBox="1"/>
            <p:nvPr/>
          </p:nvSpPr>
          <p:spPr>
            <a:xfrm>
              <a:off x="5152439" y="3192434"/>
              <a:ext cx="13716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MUS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(Read, Data, Type, 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rgbClr val="660066"/>
                  </a:solidFill>
                  <a:latin typeface="+mj-lt"/>
                  <a:ea typeface="Calibri"/>
                  <a:cs typeface="Calibri"/>
                  <a:sym typeface="Calibri"/>
                </a:rPr>
                <a:t>Address: Over Bounds Pointer</a:t>
              </a: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) </a:t>
              </a:r>
            </a:p>
          </p:txBody>
        </p:sp>
      </p:grpSp>
      <p:sp>
        <p:nvSpPr>
          <p:cNvPr id="80" name="Google Shape;1616;p90">
            <a:extLst>
              <a:ext uri="{FF2B5EF4-FFF2-40B4-BE49-F238E27FC236}">
                <a16:creationId xmlns:a16="http://schemas.microsoft.com/office/drawing/2014/main" id="{2340E34F-533F-99B9-A37F-DE8CC3F9008F}"/>
              </a:ext>
            </a:extLst>
          </p:cNvPr>
          <p:cNvSpPr/>
          <p:nvPr/>
        </p:nvSpPr>
        <p:spPr>
          <a:xfrm>
            <a:off x="9134040" y="3816208"/>
            <a:ext cx="13716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1A071A-5F65-2C15-417C-8D0501C64441}"/>
              </a:ext>
            </a:extLst>
          </p:cNvPr>
          <p:cNvSpPr txBox="1"/>
          <p:nvPr/>
        </p:nvSpPr>
        <p:spPr>
          <a:xfrm>
            <a:off x="9351623" y="4476634"/>
            <a:ext cx="936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IEX</a:t>
            </a:r>
            <a:endParaRPr lang="en-US" sz="1200" dirty="0">
              <a:latin typeface="+mj-lt"/>
            </a:endParaRPr>
          </a:p>
        </p:txBody>
      </p:sp>
      <p:sp>
        <p:nvSpPr>
          <p:cNvPr id="82" name="Google Shape;943;p27">
            <a:extLst>
              <a:ext uri="{FF2B5EF4-FFF2-40B4-BE49-F238E27FC236}">
                <a16:creationId xmlns:a16="http://schemas.microsoft.com/office/drawing/2014/main" id="{9173CC4A-3451-3859-EFFB-35CCC3F10712}"/>
              </a:ext>
            </a:extLst>
          </p:cNvPr>
          <p:cNvSpPr txBox="1"/>
          <p:nvPr/>
        </p:nvSpPr>
        <p:spPr>
          <a:xfrm>
            <a:off x="4225482" y="5804220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Fault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945;p27">
            <a:extLst>
              <a:ext uri="{FF2B5EF4-FFF2-40B4-BE49-F238E27FC236}">
                <a16:creationId xmlns:a16="http://schemas.microsoft.com/office/drawing/2014/main" id="{1289013D-4A47-BF67-7654-7729EC8D7E28}"/>
              </a:ext>
            </a:extLst>
          </p:cNvPr>
          <p:cNvSpPr txBox="1"/>
          <p:nvPr/>
        </p:nvSpPr>
        <p:spPr>
          <a:xfrm>
            <a:off x="2664727" y="5808378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943;p27">
            <a:extLst>
              <a:ext uri="{FF2B5EF4-FFF2-40B4-BE49-F238E27FC236}">
                <a16:creationId xmlns:a16="http://schemas.microsoft.com/office/drawing/2014/main" id="{C206C1B0-FAB9-52EE-1F3F-732359D060B9}"/>
              </a:ext>
            </a:extLst>
          </p:cNvPr>
          <p:cNvSpPr txBox="1"/>
          <p:nvPr/>
        </p:nvSpPr>
        <p:spPr>
          <a:xfrm>
            <a:off x="7323526" y="5804513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942;p27">
            <a:extLst>
              <a:ext uri="{FF2B5EF4-FFF2-40B4-BE49-F238E27FC236}">
                <a16:creationId xmlns:a16="http://schemas.microsoft.com/office/drawing/2014/main" id="{9A622BB2-2541-ADE8-8E4E-39125F254B65}"/>
              </a:ext>
            </a:extLst>
          </p:cNvPr>
          <p:cNvSpPr/>
          <p:nvPr/>
        </p:nvSpPr>
        <p:spPr>
          <a:xfrm>
            <a:off x="3850577" y="572028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944;p27">
            <a:extLst>
              <a:ext uri="{FF2B5EF4-FFF2-40B4-BE49-F238E27FC236}">
                <a16:creationId xmlns:a16="http://schemas.microsoft.com/office/drawing/2014/main" id="{7D2CD0A4-1ECE-3FBA-BBC9-9B58D2632709}"/>
              </a:ext>
            </a:extLst>
          </p:cNvPr>
          <p:cNvSpPr/>
          <p:nvPr/>
        </p:nvSpPr>
        <p:spPr>
          <a:xfrm>
            <a:off x="2289822" y="5719744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E4A700D-41F8-E01D-E522-0A965FB250B1}"/>
              </a:ext>
            </a:extLst>
          </p:cNvPr>
          <p:cNvSpPr/>
          <p:nvPr/>
        </p:nvSpPr>
        <p:spPr>
          <a:xfrm>
            <a:off x="6967504" y="5748805"/>
            <a:ext cx="337138" cy="33624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5760" rtlCol="0" anchor="ctr"/>
          <a:lstStyle/>
          <a:p>
            <a:pPr algn="ctr">
              <a:buClr>
                <a:schemeClr val="dk1"/>
              </a:buClr>
              <a:buSzPts val="1100"/>
            </a:pPr>
            <a:endParaRPr lang="en-US" sz="105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943;p27">
            <a:extLst>
              <a:ext uri="{FF2B5EF4-FFF2-40B4-BE49-F238E27FC236}">
                <a16:creationId xmlns:a16="http://schemas.microsoft.com/office/drawing/2014/main" id="{C114B46D-EBF7-F5C0-8187-C4D5C3C891EC}"/>
              </a:ext>
            </a:extLst>
          </p:cNvPr>
          <p:cNvSpPr txBox="1"/>
          <p:nvPr/>
        </p:nvSpPr>
        <p:spPr>
          <a:xfrm>
            <a:off x="5780663" y="5804513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2;p27">
            <a:extLst>
              <a:ext uri="{FF2B5EF4-FFF2-40B4-BE49-F238E27FC236}">
                <a16:creationId xmlns:a16="http://schemas.microsoft.com/office/drawing/2014/main" id="{D3343B17-14F5-5A45-6422-CAF00F311BE2}"/>
              </a:ext>
            </a:extLst>
          </p:cNvPr>
          <p:cNvSpPr/>
          <p:nvPr/>
        </p:nvSpPr>
        <p:spPr>
          <a:xfrm>
            <a:off x="5411332" y="5725275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0" name=" 89">
            <a:extLst>
              <a:ext uri="{FF2B5EF4-FFF2-40B4-BE49-F238E27FC236}">
                <a16:creationId xmlns:a16="http://schemas.microsoft.com/office/drawing/2014/main" id="{0ADF0E26-7EE7-AB4E-C3CE-8A4C772CC8FB}"/>
              </a:ext>
            </a:extLst>
          </p:cNvPr>
          <p:cNvSpPr/>
          <p:nvPr/>
        </p:nvSpPr>
        <p:spPr>
          <a:xfrm>
            <a:off x="9004789" y="5122012"/>
            <a:ext cx="1500850" cy="204743"/>
          </a:xfrm>
        </p:spPr>
        <p:txBody>
          <a:bodyPr lIns="20000" rIns="2000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91" name=" 90">
            <a:extLst>
              <a:ext uri="{FF2B5EF4-FFF2-40B4-BE49-F238E27FC236}">
                <a16:creationId xmlns:a16="http://schemas.microsoft.com/office/drawing/2014/main" id="{09FA227D-C71C-9723-5888-0A7FD0BAD920}"/>
              </a:ext>
            </a:extLst>
          </p:cNvPr>
          <p:cNvSpPr/>
          <p:nvPr/>
        </p:nvSpPr>
        <p:spPr>
          <a:xfrm>
            <a:off x="2289822" y="637877"/>
            <a:ext cx="8215818" cy="350866"/>
          </a:xfrm>
        </p:spPr>
        <p:txBody>
          <a:bodyPr lIns="20000" rIns="20000"/>
          <a:lstStyle/>
          <a:p>
            <a:pPr algn="ctr"/>
            <a:r>
              <a:rPr sz="1200" dirty="0">
                <a:latin typeface="+mj-lt"/>
              </a:rPr>
              <a:t>BF CVE-2014-0160</a:t>
            </a:r>
            <a:r>
              <a:rPr lang="en-US" sz="1200" dirty="0">
                <a:latin typeface="+mj-lt"/>
              </a:rPr>
              <a:t> – </a:t>
            </a:r>
            <a:r>
              <a:rPr sz="1200" dirty="0">
                <a:latin typeface="+mj-lt"/>
              </a:rPr>
              <a:t>Heartbleed </a:t>
            </a:r>
            <a:endParaRPr lang="en-US" sz="1200" dirty="0">
              <a:latin typeface="+mj-lt"/>
            </a:endParaRPr>
          </a:p>
        </p:txBody>
      </p:sp>
      <p:sp>
        <p:nvSpPr>
          <p:cNvPr id="92" name="Google Shape;795;p85">
            <a:extLst>
              <a:ext uri="{FF2B5EF4-FFF2-40B4-BE49-F238E27FC236}">
                <a16:creationId xmlns:a16="http://schemas.microsoft.com/office/drawing/2014/main" id="{DF9431EE-F838-3E14-6547-484C92C07700}"/>
              </a:ext>
            </a:extLst>
          </p:cNvPr>
          <p:cNvSpPr/>
          <p:nvPr/>
        </p:nvSpPr>
        <p:spPr>
          <a:xfrm>
            <a:off x="6504912" y="18068939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3" name=" 92">
            <a:extLst>
              <a:ext uri="{FF2B5EF4-FFF2-40B4-BE49-F238E27FC236}">
                <a16:creationId xmlns:a16="http://schemas.microsoft.com/office/drawing/2014/main" id="{82C5DDA9-53F9-1991-19C9-D3981A802523}"/>
              </a:ext>
            </a:extLst>
          </p:cNvPr>
          <p:cNvSpPr/>
          <p:nvPr/>
        </p:nvSpPr>
        <p:spPr>
          <a:xfrm>
            <a:off x="-699359" y="7654869"/>
            <a:ext cx="11499229" cy="560889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  <a:p>
            <a:pPr algn="ctr"/>
            <a:r>
              <a:rPr sz="1600" dirty="0">
                <a:latin typeface="+mj-lt"/>
              </a:rPr>
              <a:t>in OpenSSL v1.0.1 before v1.0.1g</a:t>
            </a:r>
          </a:p>
        </p:txBody>
      </p:sp>
      <p:sp>
        <p:nvSpPr>
          <p:cNvPr id="94" name=" 93">
            <a:extLst>
              <a:ext uri="{FF2B5EF4-FFF2-40B4-BE49-F238E27FC236}">
                <a16:creationId xmlns:a16="http://schemas.microsoft.com/office/drawing/2014/main" id="{2197FFCC-333F-015E-8DA5-EEFB7ED67537}"/>
              </a:ext>
            </a:extLst>
          </p:cNvPr>
          <p:cNvSpPr/>
          <p:nvPr/>
        </p:nvSpPr>
        <p:spPr>
          <a:xfrm>
            <a:off x="-699359" y="8543488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Data Verification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(DVR)</a:t>
            </a:r>
          </a:p>
        </p:txBody>
      </p:sp>
      <p:sp>
        <p:nvSpPr>
          <p:cNvPr id="95" name=" 94">
            <a:extLst>
              <a:ext uri="{FF2B5EF4-FFF2-40B4-BE49-F238E27FC236}">
                <a16:creationId xmlns:a16="http://schemas.microsoft.com/office/drawing/2014/main" id="{D059A8FC-120A-DCC8-B77E-AAE952A4A7F2}"/>
              </a:ext>
            </a:extLst>
          </p:cNvPr>
          <p:cNvSpPr/>
          <p:nvPr/>
        </p:nvSpPr>
        <p:spPr>
          <a:xfrm>
            <a:off x="1209864" y="8436353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96" name=" 95">
            <a:extLst>
              <a:ext uri="{FF2B5EF4-FFF2-40B4-BE49-F238E27FC236}">
                <a16:creationId xmlns:a16="http://schemas.microsoft.com/office/drawing/2014/main" id="{133DF89A-1EBA-EA76-D6BC-CF160D0BB98C}"/>
              </a:ext>
            </a:extLst>
          </p:cNvPr>
          <p:cNvSpPr/>
          <p:nvPr/>
        </p:nvSpPr>
        <p:spPr>
          <a:xfrm>
            <a:off x="4580776" y="8436353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97" name=" 96">
            <a:extLst>
              <a:ext uri="{FF2B5EF4-FFF2-40B4-BE49-F238E27FC236}">
                <a16:creationId xmlns:a16="http://schemas.microsoft.com/office/drawing/2014/main" id="{0BDDDD0C-3240-E54A-7733-C1EB50DE62BD}"/>
              </a:ext>
            </a:extLst>
          </p:cNvPr>
          <p:cNvSpPr/>
          <p:nvPr/>
        </p:nvSpPr>
        <p:spPr>
          <a:xfrm>
            <a:off x="7968359" y="8436353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1F5C9EC-5CC9-8582-C53B-D0DD2054D9E1}"/>
              </a:ext>
            </a:extLst>
          </p:cNvPr>
          <p:cNvSpPr/>
          <p:nvPr/>
        </p:nvSpPr>
        <p:spPr>
          <a:xfrm>
            <a:off x="1209864" y="8753909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6EB46DE-B1FB-D69B-4B25-7F4F2A8313CA}"/>
              </a:ext>
            </a:extLst>
          </p:cNvPr>
          <p:cNvSpPr/>
          <p:nvPr/>
        </p:nvSpPr>
        <p:spPr>
          <a:xfrm>
            <a:off x="4580776" y="8753909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2BA1ABE-B074-BE82-78FE-9B3175180306}"/>
              </a:ext>
            </a:extLst>
          </p:cNvPr>
          <p:cNvSpPr/>
          <p:nvPr/>
        </p:nvSpPr>
        <p:spPr>
          <a:xfrm>
            <a:off x="7968361" y="8753909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1DAAAD-C116-75D2-CE6E-3C8D122A8434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3881189" y="9083909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6F83721-4970-0CE1-B762-12E0172F1D79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>
            <a:off x="7252101" y="9083909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03" name=" 102">
            <a:extLst>
              <a:ext uri="{FF2B5EF4-FFF2-40B4-BE49-F238E27FC236}">
                <a16:creationId xmlns:a16="http://schemas.microsoft.com/office/drawing/2014/main" id="{52DAC281-BD02-1551-39A1-E9D0B2FC2935}"/>
              </a:ext>
            </a:extLst>
          </p:cNvPr>
          <p:cNvSpPr/>
          <p:nvPr/>
        </p:nvSpPr>
        <p:spPr>
          <a:xfrm>
            <a:off x="8905752" y="941536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104" name=" 103">
            <a:extLst>
              <a:ext uri="{FF2B5EF4-FFF2-40B4-BE49-F238E27FC236}">
                <a16:creationId xmlns:a16="http://schemas.microsoft.com/office/drawing/2014/main" id="{CCBDE1D0-4D1D-635C-D9C4-30937F13A423}"/>
              </a:ext>
            </a:extLst>
          </p:cNvPr>
          <p:cNvSpPr/>
          <p:nvPr/>
        </p:nvSpPr>
        <p:spPr>
          <a:xfrm>
            <a:off x="1210785" y="9413396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05" name=" 104">
            <a:extLst>
              <a:ext uri="{FF2B5EF4-FFF2-40B4-BE49-F238E27FC236}">
                <a16:creationId xmlns:a16="http://schemas.microsoft.com/office/drawing/2014/main" id="{7102F109-439D-312B-5754-82EF79830010}"/>
              </a:ext>
            </a:extLst>
          </p:cNvPr>
          <p:cNvSpPr/>
          <p:nvPr/>
        </p:nvSpPr>
        <p:spPr>
          <a:xfrm>
            <a:off x="4455824" y="9413396"/>
            <a:ext cx="3043433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106" name=" 105">
            <a:extLst>
              <a:ext uri="{FF2B5EF4-FFF2-40B4-BE49-F238E27FC236}">
                <a16:creationId xmlns:a16="http://schemas.microsoft.com/office/drawing/2014/main" id="{F3DA323F-3F21-F626-5536-0AFD7104B808}"/>
              </a:ext>
            </a:extLst>
          </p:cNvPr>
          <p:cNvSpPr/>
          <p:nvPr/>
        </p:nvSpPr>
        <p:spPr>
          <a:xfrm>
            <a:off x="6743081" y="941500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107" name=" 106">
            <a:extLst>
              <a:ext uri="{FF2B5EF4-FFF2-40B4-BE49-F238E27FC236}">
                <a16:creationId xmlns:a16="http://schemas.microsoft.com/office/drawing/2014/main" id="{A4F63829-95B2-78C7-ADBB-9343D36DC7ED}"/>
              </a:ext>
            </a:extLst>
          </p:cNvPr>
          <p:cNvSpPr/>
          <p:nvPr/>
        </p:nvSpPr>
        <p:spPr>
          <a:xfrm>
            <a:off x="-699209" y="11158416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Addressing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108" name=" 107">
            <a:extLst>
              <a:ext uri="{FF2B5EF4-FFF2-40B4-BE49-F238E27FC236}">
                <a16:creationId xmlns:a16="http://schemas.microsoft.com/office/drawing/2014/main" id="{9C9B2D36-1728-F6EA-FFED-12BA9103D300}"/>
              </a:ext>
            </a:extLst>
          </p:cNvPr>
          <p:cNvSpPr/>
          <p:nvPr/>
        </p:nvSpPr>
        <p:spPr>
          <a:xfrm>
            <a:off x="1209864" y="11048255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109" name=" 108">
            <a:extLst>
              <a:ext uri="{FF2B5EF4-FFF2-40B4-BE49-F238E27FC236}">
                <a16:creationId xmlns:a16="http://schemas.microsoft.com/office/drawing/2014/main" id="{F30E7881-FA97-6C89-6719-DA2BCB892A50}"/>
              </a:ext>
            </a:extLst>
          </p:cNvPr>
          <p:cNvSpPr/>
          <p:nvPr/>
        </p:nvSpPr>
        <p:spPr>
          <a:xfrm>
            <a:off x="4580776" y="11048255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10" name=" 109">
            <a:extLst>
              <a:ext uri="{FF2B5EF4-FFF2-40B4-BE49-F238E27FC236}">
                <a16:creationId xmlns:a16="http://schemas.microsoft.com/office/drawing/2014/main" id="{FC341716-6FAB-3F09-EF1F-5E5D8EDE83C0}"/>
              </a:ext>
            </a:extLst>
          </p:cNvPr>
          <p:cNvSpPr/>
          <p:nvPr/>
        </p:nvSpPr>
        <p:spPr>
          <a:xfrm>
            <a:off x="7968359" y="11048255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C583F3E-8599-3C16-B142-DAA934961AD7}"/>
              </a:ext>
            </a:extLst>
          </p:cNvPr>
          <p:cNvSpPr/>
          <p:nvPr/>
        </p:nvSpPr>
        <p:spPr>
          <a:xfrm>
            <a:off x="1209864" y="1136279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423906A-5593-DB4C-2096-237F1CBC8589}"/>
              </a:ext>
            </a:extLst>
          </p:cNvPr>
          <p:cNvSpPr/>
          <p:nvPr/>
        </p:nvSpPr>
        <p:spPr>
          <a:xfrm>
            <a:off x="4580776" y="11362793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8262C12-A0C0-F02C-7F04-DFF7B9A7A8ED}"/>
              </a:ext>
            </a:extLst>
          </p:cNvPr>
          <p:cNvSpPr/>
          <p:nvPr/>
        </p:nvSpPr>
        <p:spPr>
          <a:xfrm>
            <a:off x="7968361" y="1136279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495C4B6-30C1-3C1D-5213-88FCF22BD77C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3881189" y="11692793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1985184-C00C-B712-BBE5-C6C4DDBF19A2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7252101" y="11692793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CCFB3D2F-23FF-907C-D3C0-C1CD3B36AB1C}"/>
              </a:ext>
            </a:extLst>
          </p:cNvPr>
          <p:cNvCxnSpPr>
            <a:cxnSpLocks/>
            <a:stCxn id="100" idx="3"/>
            <a:endCxn id="111" idx="1"/>
          </p:cNvCxnSpPr>
          <p:nvPr/>
        </p:nvCxnSpPr>
        <p:spPr>
          <a:xfrm flipH="1">
            <a:off x="1209864" y="9083909"/>
            <a:ext cx="9429822" cy="260888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117" name=" 116">
            <a:extLst>
              <a:ext uri="{FF2B5EF4-FFF2-40B4-BE49-F238E27FC236}">
                <a16:creationId xmlns:a16="http://schemas.microsoft.com/office/drawing/2014/main" id="{BB96D04F-57BD-AF18-6A51-1790D872E2B8}"/>
              </a:ext>
            </a:extLst>
          </p:cNvPr>
          <p:cNvSpPr/>
          <p:nvPr/>
        </p:nvSpPr>
        <p:spPr>
          <a:xfrm>
            <a:off x="8791152" y="1202424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118" name=" 117">
            <a:extLst>
              <a:ext uri="{FF2B5EF4-FFF2-40B4-BE49-F238E27FC236}">
                <a16:creationId xmlns:a16="http://schemas.microsoft.com/office/drawing/2014/main" id="{F04E9120-47CF-C326-2D4B-05E1F5371ED2}"/>
              </a:ext>
            </a:extLst>
          </p:cNvPr>
          <p:cNvSpPr/>
          <p:nvPr/>
        </p:nvSpPr>
        <p:spPr>
          <a:xfrm>
            <a:off x="6537245" y="12024248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119" name=" 118">
            <a:extLst>
              <a:ext uri="{FF2B5EF4-FFF2-40B4-BE49-F238E27FC236}">
                <a16:creationId xmlns:a16="http://schemas.microsoft.com/office/drawing/2014/main" id="{BD3D3B3C-2E97-E3F6-9FEB-13758F5860F6}"/>
              </a:ext>
            </a:extLst>
          </p:cNvPr>
          <p:cNvSpPr/>
          <p:nvPr/>
        </p:nvSpPr>
        <p:spPr>
          <a:xfrm>
            <a:off x="1210785" y="12039663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120" name=" 119">
            <a:extLst>
              <a:ext uri="{FF2B5EF4-FFF2-40B4-BE49-F238E27FC236}">
                <a16:creationId xmlns:a16="http://schemas.microsoft.com/office/drawing/2014/main" id="{0AE7A29B-6A71-EEA8-0841-ECC9CAE08730}"/>
              </a:ext>
            </a:extLst>
          </p:cNvPr>
          <p:cNvSpPr/>
          <p:nvPr/>
        </p:nvSpPr>
        <p:spPr>
          <a:xfrm>
            <a:off x="2673442" y="12029546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121" name=" 120">
            <a:extLst>
              <a:ext uri="{FF2B5EF4-FFF2-40B4-BE49-F238E27FC236}">
                <a16:creationId xmlns:a16="http://schemas.microsoft.com/office/drawing/2014/main" id="{4369DD70-844C-FA91-92A6-D5E8418313DB}"/>
              </a:ext>
            </a:extLst>
          </p:cNvPr>
          <p:cNvSpPr/>
          <p:nvPr/>
        </p:nvSpPr>
        <p:spPr>
          <a:xfrm>
            <a:off x="4498525" y="12039663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122" name=" 121">
            <a:extLst>
              <a:ext uri="{FF2B5EF4-FFF2-40B4-BE49-F238E27FC236}">
                <a16:creationId xmlns:a16="http://schemas.microsoft.com/office/drawing/2014/main" id="{6CD5D6B4-2341-1A8D-BC40-6DFE4F0233C7}"/>
              </a:ext>
            </a:extLst>
          </p:cNvPr>
          <p:cNvSpPr/>
          <p:nvPr/>
        </p:nvSpPr>
        <p:spPr>
          <a:xfrm>
            <a:off x="-699209" y="1365779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23" name=" 122">
            <a:extLst>
              <a:ext uri="{FF2B5EF4-FFF2-40B4-BE49-F238E27FC236}">
                <a16:creationId xmlns:a16="http://schemas.microsoft.com/office/drawing/2014/main" id="{B8BB4627-4557-A118-E997-95A26B0D6E34}"/>
              </a:ext>
            </a:extLst>
          </p:cNvPr>
          <p:cNvSpPr/>
          <p:nvPr/>
        </p:nvSpPr>
        <p:spPr>
          <a:xfrm>
            <a:off x="1209864" y="13575459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124" name=" 123">
            <a:extLst>
              <a:ext uri="{FF2B5EF4-FFF2-40B4-BE49-F238E27FC236}">
                <a16:creationId xmlns:a16="http://schemas.microsoft.com/office/drawing/2014/main" id="{0738D1EC-E2EE-73E6-8058-86FB70BACD30}"/>
              </a:ext>
            </a:extLst>
          </p:cNvPr>
          <p:cNvSpPr/>
          <p:nvPr/>
        </p:nvSpPr>
        <p:spPr>
          <a:xfrm>
            <a:off x="4580776" y="13575459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3A3FE50-373F-8C11-2BD5-8B6DEC61EF0F}"/>
              </a:ext>
            </a:extLst>
          </p:cNvPr>
          <p:cNvSpPr/>
          <p:nvPr/>
        </p:nvSpPr>
        <p:spPr>
          <a:xfrm>
            <a:off x="1209864" y="13889847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A783080-E558-72AC-4721-A7D6C3CB7B84}"/>
              </a:ext>
            </a:extLst>
          </p:cNvPr>
          <p:cNvSpPr/>
          <p:nvPr/>
        </p:nvSpPr>
        <p:spPr>
          <a:xfrm>
            <a:off x="4580776" y="13889847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7CD16127-E0FE-F9E5-5C64-E1874108C958}"/>
              </a:ext>
            </a:extLst>
          </p:cNvPr>
          <p:cNvSpPr/>
          <p:nvPr/>
        </p:nvSpPr>
        <p:spPr>
          <a:xfrm>
            <a:off x="7968361" y="13889847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41994FC-3D03-073E-24B6-6CC78D7489D1}"/>
              </a:ext>
            </a:extLst>
          </p:cNvPr>
          <p:cNvCxnSpPr>
            <a:cxnSpLocks/>
            <a:stCxn id="125" idx="3"/>
            <a:endCxn id="126" idx="1"/>
          </p:cNvCxnSpPr>
          <p:nvPr/>
        </p:nvCxnSpPr>
        <p:spPr>
          <a:xfrm>
            <a:off x="3881189" y="14219847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C0C1CB7-878F-0F22-5DB4-59E449DE4D50}"/>
              </a:ext>
            </a:extLst>
          </p:cNvPr>
          <p:cNvCxnSpPr>
            <a:cxnSpLocks/>
            <a:stCxn id="126" idx="3"/>
            <a:endCxn id="127" idx="1"/>
          </p:cNvCxnSpPr>
          <p:nvPr/>
        </p:nvCxnSpPr>
        <p:spPr>
          <a:xfrm>
            <a:off x="7252101" y="14219847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339C1B67-007E-41B4-4BD0-368E8FE55A4C}"/>
              </a:ext>
            </a:extLst>
          </p:cNvPr>
          <p:cNvCxnSpPr>
            <a:cxnSpLocks/>
            <a:stCxn id="113" idx="3"/>
            <a:endCxn id="125" idx="1"/>
          </p:cNvCxnSpPr>
          <p:nvPr/>
        </p:nvCxnSpPr>
        <p:spPr>
          <a:xfrm flipH="1">
            <a:off x="1209864" y="11692793"/>
            <a:ext cx="9429822" cy="252705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131" name=" 130">
            <a:extLst>
              <a:ext uri="{FF2B5EF4-FFF2-40B4-BE49-F238E27FC236}">
                <a16:creationId xmlns:a16="http://schemas.microsoft.com/office/drawing/2014/main" id="{E90BAB4E-F397-327F-6C33-DD061736AD72}"/>
              </a:ext>
            </a:extLst>
          </p:cNvPr>
          <p:cNvSpPr/>
          <p:nvPr/>
        </p:nvSpPr>
        <p:spPr>
          <a:xfrm>
            <a:off x="7336041" y="14551302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132" name=" 131">
            <a:extLst>
              <a:ext uri="{FF2B5EF4-FFF2-40B4-BE49-F238E27FC236}">
                <a16:creationId xmlns:a16="http://schemas.microsoft.com/office/drawing/2014/main" id="{620D83F0-6516-9777-6AC4-FDF64E3A35D7}"/>
              </a:ext>
            </a:extLst>
          </p:cNvPr>
          <p:cNvSpPr/>
          <p:nvPr/>
        </p:nvSpPr>
        <p:spPr>
          <a:xfrm>
            <a:off x="6224860" y="14542388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133" name=" 132">
            <a:extLst>
              <a:ext uri="{FF2B5EF4-FFF2-40B4-BE49-F238E27FC236}">
                <a16:creationId xmlns:a16="http://schemas.microsoft.com/office/drawing/2014/main" id="{5D00054C-726C-649B-19DB-B0EB7BB81EB5}"/>
              </a:ext>
            </a:extLst>
          </p:cNvPr>
          <p:cNvSpPr/>
          <p:nvPr/>
        </p:nvSpPr>
        <p:spPr>
          <a:xfrm>
            <a:off x="1210785" y="14566717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134" name=" 133">
            <a:extLst>
              <a:ext uri="{FF2B5EF4-FFF2-40B4-BE49-F238E27FC236}">
                <a16:creationId xmlns:a16="http://schemas.microsoft.com/office/drawing/2014/main" id="{324A6F8E-EAD5-4A5E-A653-663E0C4486D1}"/>
              </a:ext>
            </a:extLst>
          </p:cNvPr>
          <p:cNvSpPr/>
          <p:nvPr/>
        </p:nvSpPr>
        <p:spPr>
          <a:xfrm>
            <a:off x="2673442" y="14566717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135" name=" 134">
            <a:extLst>
              <a:ext uri="{FF2B5EF4-FFF2-40B4-BE49-F238E27FC236}">
                <a16:creationId xmlns:a16="http://schemas.microsoft.com/office/drawing/2014/main" id="{40ACDD6D-C5E4-61F7-F1C5-D83DFF707FB1}"/>
              </a:ext>
            </a:extLst>
          </p:cNvPr>
          <p:cNvSpPr/>
          <p:nvPr/>
        </p:nvSpPr>
        <p:spPr>
          <a:xfrm>
            <a:off x="4498525" y="1456671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136" name=" 135">
            <a:extLst>
              <a:ext uri="{FF2B5EF4-FFF2-40B4-BE49-F238E27FC236}">
                <a16:creationId xmlns:a16="http://schemas.microsoft.com/office/drawing/2014/main" id="{C6AE9554-91B2-4F4C-8281-65398B23B3D3}"/>
              </a:ext>
            </a:extLst>
          </p:cNvPr>
          <p:cNvSpPr/>
          <p:nvPr/>
        </p:nvSpPr>
        <p:spPr>
          <a:xfrm>
            <a:off x="10931201" y="15661019"/>
            <a:ext cx="885620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1A5A9D96-13E9-1CEC-A84C-9D346DA691EF}"/>
              </a:ext>
            </a:extLst>
          </p:cNvPr>
          <p:cNvCxnSpPr>
            <a:cxnSpLocks/>
            <a:stCxn id="127" idx="3"/>
            <a:endCxn id="164" idx="0"/>
          </p:cNvCxnSpPr>
          <p:nvPr/>
        </p:nvCxnSpPr>
        <p:spPr>
          <a:xfrm>
            <a:off x="10639686" y="14219847"/>
            <a:ext cx="399851" cy="1046385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138" name="Google Shape;508;p27">
            <a:extLst>
              <a:ext uri="{FF2B5EF4-FFF2-40B4-BE49-F238E27FC236}">
                <a16:creationId xmlns:a16="http://schemas.microsoft.com/office/drawing/2014/main" id="{4A24AD49-A20F-1BC9-CBB0-5E94FE416F7E}"/>
              </a:ext>
            </a:extLst>
          </p:cNvPr>
          <p:cNvCxnSpPr>
            <a:cxnSpLocks/>
            <a:stCxn id="141" idx="3"/>
            <a:endCxn id="164" idx="4"/>
          </p:cNvCxnSpPr>
          <p:nvPr/>
        </p:nvCxnSpPr>
        <p:spPr>
          <a:xfrm flipV="1">
            <a:off x="10639686" y="15497968"/>
            <a:ext cx="399851" cy="1064155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" name="Google Shape;508;p27">
            <a:extLst>
              <a:ext uri="{FF2B5EF4-FFF2-40B4-BE49-F238E27FC236}">
                <a16:creationId xmlns:a16="http://schemas.microsoft.com/office/drawing/2014/main" id="{130777F7-E99C-1DBB-81FC-9217EAF2C2A3}"/>
              </a:ext>
            </a:extLst>
          </p:cNvPr>
          <p:cNvCxnSpPr>
            <a:cxnSpLocks/>
            <a:stCxn id="164" idx="6"/>
            <a:endCxn id="166" idx="0"/>
          </p:cNvCxnSpPr>
          <p:nvPr/>
        </p:nvCxnSpPr>
        <p:spPr>
          <a:xfrm>
            <a:off x="11147873" y="15382100"/>
            <a:ext cx="662259" cy="40891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4DE79FF-9C7C-8F30-334D-2916C30392C8}"/>
              </a:ext>
            </a:extLst>
          </p:cNvPr>
          <p:cNvSpPr/>
          <p:nvPr/>
        </p:nvSpPr>
        <p:spPr>
          <a:xfrm>
            <a:off x="1209864" y="16232123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76652B4-2B50-64CB-095F-4A963DE36E7E}"/>
              </a:ext>
            </a:extLst>
          </p:cNvPr>
          <p:cNvSpPr/>
          <p:nvPr/>
        </p:nvSpPr>
        <p:spPr>
          <a:xfrm>
            <a:off x="7968359" y="16232123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42BE010-FFA7-1C3D-8F44-E21FC0A4C8DB}"/>
              </a:ext>
            </a:extLst>
          </p:cNvPr>
          <p:cNvCxnSpPr>
            <a:cxnSpLocks/>
            <a:stCxn id="140" idx="3"/>
            <a:endCxn id="147" idx="1"/>
          </p:cNvCxnSpPr>
          <p:nvPr/>
        </p:nvCxnSpPr>
        <p:spPr>
          <a:xfrm flipV="1">
            <a:off x="3881189" y="16556377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BD5B6EF-C0E8-D46E-E040-0AAFD0170FF0}"/>
              </a:ext>
            </a:extLst>
          </p:cNvPr>
          <p:cNvCxnSpPr>
            <a:cxnSpLocks/>
            <a:stCxn id="147" idx="3"/>
            <a:endCxn id="141" idx="1"/>
          </p:cNvCxnSpPr>
          <p:nvPr/>
        </p:nvCxnSpPr>
        <p:spPr>
          <a:xfrm>
            <a:off x="7252101" y="16556377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44" name=" 143">
            <a:extLst>
              <a:ext uri="{FF2B5EF4-FFF2-40B4-BE49-F238E27FC236}">
                <a16:creationId xmlns:a16="http://schemas.microsoft.com/office/drawing/2014/main" id="{D917A3FB-AFDD-2D37-D8BA-F897E6D026E8}"/>
              </a:ext>
            </a:extLst>
          </p:cNvPr>
          <p:cNvSpPr/>
          <p:nvPr/>
        </p:nvSpPr>
        <p:spPr>
          <a:xfrm>
            <a:off x="7648943" y="16903054"/>
            <a:ext cx="1773407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5" name=" 144">
            <a:extLst>
              <a:ext uri="{FF2B5EF4-FFF2-40B4-BE49-F238E27FC236}">
                <a16:creationId xmlns:a16="http://schemas.microsoft.com/office/drawing/2014/main" id="{F7F2ACDB-982E-345D-5E31-A7F74CB08728}"/>
              </a:ext>
            </a:extLst>
          </p:cNvPr>
          <p:cNvSpPr/>
          <p:nvPr/>
        </p:nvSpPr>
        <p:spPr>
          <a:xfrm>
            <a:off x="1210785" y="1690305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6" name=" 145">
            <a:extLst>
              <a:ext uri="{FF2B5EF4-FFF2-40B4-BE49-F238E27FC236}">
                <a16:creationId xmlns:a16="http://schemas.microsoft.com/office/drawing/2014/main" id="{30133313-2C31-0A7E-727F-E6CFD050AFC2}"/>
              </a:ext>
            </a:extLst>
          </p:cNvPr>
          <p:cNvSpPr/>
          <p:nvPr/>
        </p:nvSpPr>
        <p:spPr>
          <a:xfrm>
            <a:off x="2834701" y="16903054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050840-F8E2-8E07-9D90-2FB45EF7050C}"/>
              </a:ext>
            </a:extLst>
          </p:cNvPr>
          <p:cNvSpPr/>
          <p:nvPr/>
        </p:nvSpPr>
        <p:spPr>
          <a:xfrm>
            <a:off x="4580776" y="16226377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8" name=" 147">
            <a:extLst>
              <a:ext uri="{FF2B5EF4-FFF2-40B4-BE49-F238E27FC236}">
                <a16:creationId xmlns:a16="http://schemas.microsoft.com/office/drawing/2014/main" id="{70F51AED-58AE-205F-4D78-A82AF5FCE9F7}"/>
              </a:ext>
            </a:extLst>
          </p:cNvPr>
          <p:cNvSpPr/>
          <p:nvPr/>
        </p:nvSpPr>
        <p:spPr>
          <a:xfrm>
            <a:off x="4502356" y="16903054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9" name=" 148">
            <a:extLst>
              <a:ext uri="{FF2B5EF4-FFF2-40B4-BE49-F238E27FC236}">
                <a16:creationId xmlns:a16="http://schemas.microsoft.com/office/drawing/2014/main" id="{09012869-A225-0124-F32C-85D3A3F8F98F}"/>
              </a:ext>
            </a:extLst>
          </p:cNvPr>
          <p:cNvSpPr/>
          <p:nvPr/>
        </p:nvSpPr>
        <p:spPr>
          <a:xfrm>
            <a:off x="-699359" y="1601117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50" name=" 149">
            <a:extLst>
              <a:ext uri="{FF2B5EF4-FFF2-40B4-BE49-F238E27FC236}">
                <a16:creationId xmlns:a16="http://schemas.microsoft.com/office/drawing/2014/main" id="{21901741-70B9-0E2E-975C-0A3AAEFEA337}"/>
              </a:ext>
            </a:extLst>
          </p:cNvPr>
          <p:cNvSpPr/>
          <p:nvPr/>
        </p:nvSpPr>
        <p:spPr>
          <a:xfrm>
            <a:off x="1209864" y="15908172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151" name=" 150">
            <a:extLst>
              <a:ext uri="{FF2B5EF4-FFF2-40B4-BE49-F238E27FC236}">
                <a16:creationId xmlns:a16="http://schemas.microsoft.com/office/drawing/2014/main" id="{7FCBDDFB-C414-B6AF-0B4C-5EAB3A1579B6}"/>
              </a:ext>
            </a:extLst>
          </p:cNvPr>
          <p:cNvSpPr/>
          <p:nvPr/>
        </p:nvSpPr>
        <p:spPr>
          <a:xfrm>
            <a:off x="4580776" y="15911982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52" name=" 151">
            <a:extLst>
              <a:ext uri="{FF2B5EF4-FFF2-40B4-BE49-F238E27FC236}">
                <a16:creationId xmlns:a16="http://schemas.microsoft.com/office/drawing/2014/main" id="{B0227D18-4655-D1B1-D9DA-FA61C4447BDC}"/>
              </a:ext>
            </a:extLst>
          </p:cNvPr>
          <p:cNvSpPr/>
          <p:nvPr/>
        </p:nvSpPr>
        <p:spPr>
          <a:xfrm>
            <a:off x="7951688" y="15685346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CF6AA791-E5C1-9635-3FBD-9922D38BDCD6}"/>
              </a:ext>
            </a:extLst>
          </p:cNvPr>
          <p:cNvSpPr/>
          <p:nvPr/>
        </p:nvSpPr>
        <p:spPr>
          <a:xfrm>
            <a:off x="-699359" y="18149737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54" name=" 153">
            <a:extLst>
              <a:ext uri="{FF2B5EF4-FFF2-40B4-BE49-F238E27FC236}">
                <a16:creationId xmlns:a16="http://schemas.microsoft.com/office/drawing/2014/main" id="{504C1988-2E89-70A3-F4DF-06C31FC0ED59}"/>
              </a:ext>
            </a:extLst>
          </p:cNvPr>
          <p:cNvSpPr/>
          <p:nvPr/>
        </p:nvSpPr>
        <p:spPr>
          <a:xfrm>
            <a:off x="-299359" y="18149737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B275BD0-A350-4623-0327-6A64A69C8911}"/>
              </a:ext>
            </a:extLst>
          </p:cNvPr>
          <p:cNvSpPr/>
          <p:nvPr/>
        </p:nvSpPr>
        <p:spPr>
          <a:xfrm>
            <a:off x="738521" y="18149737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56" name=" 155">
            <a:extLst>
              <a:ext uri="{FF2B5EF4-FFF2-40B4-BE49-F238E27FC236}">
                <a16:creationId xmlns:a16="http://schemas.microsoft.com/office/drawing/2014/main" id="{5467AECC-0D1E-D1F2-01DB-8428647486B0}"/>
              </a:ext>
            </a:extLst>
          </p:cNvPr>
          <p:cNvSpPr/>
          <p:nvPr/>
        </p:nvSpPr>
        <p:spPr>
          <a:xfrm>
            <a:off x="1128435" y="18149737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7A525B2E-B949-23D5-E8A2-7F7C2E871CCD}"/>
              </a:ext>
            </a:extLst>
          </p:cNvPr>
          <p:cNvSpPr/>
          <p:nvPr/>
        </p:nvSpPr>
        <p:spPr>
          <a:xfrm>
            <a:off x="2552359" y="18155836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58" name=" 157">
            <a:extLst>
              <a:ext uri="{FF2B5EF4-FFF2-40B4-BE49-F238E27FC236}">
                <a16:creationId xmlns:a16="http://schemas.microsoft.com/office/drawing/2014/main" id="{69500AA5-4FB1-90EA-35AB-BB5B19FB054A}"/>
              </a:ext>
            </a:extLst>
          </p:cNvPr>
          <p:cNvSpPr/>
          <p:nvPr/>
        </p:nvSpPr>
        <p:spPr>
          <a:xfrm>
            <a:off x="2955285" y="18149737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01157CB4-C250-9E23-D66F-08B36F43B42D}"/>
              </a:ext>
            </a:extLst>
          </p:cNvPr>
          <p:cNvSpPr/>
          <p:nvPr/>
        </p:nvSpPr>
        <p:spPr>
          <a:xfrm>
            <a:off x="4356790" y="18158945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60" name=" 159">
            <a:extLst>
              <a:ext uri="{FF2B5EF4-FFF2-40B4-BE49-F238E27FC236}">
                <a16:creationId xmlns:a16="http://schemas.microsoft.com/office/drawing/2014/main" id="{131E3E07-9D75-35D8-6EFA-9D9C70368448}"/>
              </a:ext>
            </a:extLst>
          </p:cNvPr>
          <p:cNvSpPr/>
          <p:nvPr/>
        </p:nvSpPr>
        <p:spPr>
          <a:xfrm>
            <a:off x="4736618" y="18158945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161" name=" 160">
            <a:extLst>
              <a:ext uri="{FF2B5EF4-FFF2-40B4-BE49-F238E27FC236}">
                <a16:creationId xmlns:a16="http://schemas.microsoft.com/office/drawing/2014/main" id="{90D776AF-2B35-5835-0963-878FB22301D5}"/>
              </a:ext>
            </a:extLst>
          </p:cNvPr>
          <p:cNvSpPr/>
          <p:nvPr/>
        </p:nvSpPr>
        <p:spPr>
          <a:xfrm>
            <a:off x="6907819" y="18158945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162" name=" 161">
            <a:extLst>
              <a:ext uri="{FF2B5EF4-FFF2-40B4-BE49-F238E27FC236}">
                <a16:creationId xmlns:a16="http://schemas.microsoft.com/office/drawing/2014/main" id="{F70A4668-9E5F-D1B8-3358-C59056D0C12A}"/>
              </a:ext>
            </a:extLst>
          </p:cNvPr>
          <p:cNvSpPr/>
          <p:nvPr/>
        </p:nvSpPr>
        <p:spPr>
          <a:xfrm>
            <a:off x="10613783" y="16922309"/>
            <a:ext cx="1834098" cy="260000"/>
          </a:xfrm>
        </p:spPr>
        <p:txBody>
          <a:bodyPr lIns="20000" rIns="20000"/>
          <a:lstStyle/>
          <a:p>
            <a:pPr algn="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163" name=" 162">
            <a:extLst>
              <a:ext uri="{FF2B5EF4-FFF2-40B4-BE49-F238E27FC236}">
                <a16:creationId xmlns:a16="http://schemas.microsoft.com/office/drawing/2014/main" id="{5F688E10-5171-22A3-0007-903D52C6CDDB}"/>
              </a:ext>
            </a:extLst>
          </p:cNvPr>
          <p:cNvSpPr/>
          <p:nvPr/>
        </p:nvSpPr>
        <p:spPr>
          <a:xfrm>
            <a:off x="7951688" y="13336360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164" name="Google Shape;1602;p90">
            <a:extLst>
              <a:ext uri="{FF2B5EF4-FFF2-40B4-BE49-F238E27FC236}">
                <a16:creationId xmlns:a16="http://schemas.microsoft.com/office/drawing/2014/main" id="{41A21822-22B9-51F8-22C9-F7B981C13428}"/>
              </a:ext>
            </a:extLst>
          </p:cNvPr>
          <p:cNvSpPr/>
          <p:nvPr/>
        </p:nvSpPr>
        <p:spPr>
          <a:xfrm>
            <a:off x="10931201" y="15266232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5" name=" 164">
            <a:extLst>
              <a:ext uri="{FF2B5EF4-FFF2-40B4-BE49-F238E27FC236}">
                <a16:creationId xmlns:a16="http://schemas.microsoft.com/office/drawing/2014/main" id="{4DD85431-B2E2-77F0-83A3-A3644F9C185A}"/>
              </a:ext>
            </a:extLst>
          </p:cNvPr>
          <p:cNvSpPr/>
          <p:nvPr/>
        </p:nvSpPr>
        <p:spPr>
          <a:xfrm>
            <a:off x="9413994" y="16903054"/>
            <a:ext cx="1924733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</p:txBody>
      </p:sp>
      <p:sp>
        <p:nvSpPr>
          <p:cNvPr id="166" name="Google Shape;795;p85">
            <a:extLst>
              <a:ext uri="{FF2B5EF4-FFF2-40B4-BE49-F238E27FC236}">
                <a16:creationId xmlns:a16="http://schemas.microsoft.com/office/drawing/2014/main" id="{B9553FD5-09B9-6CB6-24C2-436C4E6B5768}"/>
              </a:ext>
            </a:extLst>
          </p:cNvPr>
          <p:cNvSpPr/>
          <p:nvPr/>
        </p:nvSpPr>
        <p:spPr>
          <a:xfrm>
            <a:off x="11225298" y="15791019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graphicFrame>
        <p:nvGraphicFramePr>
          <p:cNvPr id="167" name="definitionsTable">
            <a:extLst>
              <a:ext uri="{FF2B5EF4-FFF2-40B4-BE49-F238E27FC236}">
                <a16:creationId xmlns:a16="http://schemas.microsoft.com/office/drawing/2014/main" id="{C09B549F-1E25-785C-C7C1-FF40D9915425}"/>
              </a:ext>
            </a:extLst>
          </p:cNvPr>
          <p:cNvGraphicFramePr>
            <a:graphicFrameLocks noGrp="1"/>
          </p:cNvGraphicFramePr>
          <p:nvPr/>
        </p:nvGraphicFramePr>
        <p:xfrm>
          <a:off x="-699359" y="18776022"/>
          <a:ext cx="10799152" cy="3840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Input/Output Check (_INP)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Bugs/Faults supplying injection exploit vectors.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Corruption/Disclosure (_MEM)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Bugs/Faults </a:t>
                      </a:r>
                      <a:r>
                        <a:rPr lang="en-US" sz="1200" b="0" i="1" dirty="0"/>
                        <a:t>that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</a:t>
                      </a:r>
                      <a:r>
                        <a:rPr sz="1200" b="0" i="1" dirty="0"/>
                        <a:t> memory corruption/disclosure exploi</a:t>
                      </a:r>
                      <a:r>
                        <a:rPr lang="en-US" sz="1200" b="0" i="1" dirty="0"/>
                        <a:t>ts</a:t>
                      </a:r>
                      <a:r>
                        <a:rPr sz="1200" b="0" i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Data Verification (DVR)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Data are verified (semantics check) or corrected (assign, remove)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Addressing (MAD)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Use (MUS)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Check data semantics (proper value/meaning) in order to accept (and possibly correct) or reject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Use the value of an object's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Clear</a:t>
                      </a:r>
                      <a:endParaRPr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the meaningful value of an object to a non-meaningful one (e.g., via zeroization) – e.g., before object deallocation.</a:t>
                      </a:r>
                      <a:endParaRPr sz="12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8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 2">
            <a:extLst>
              <a:ext uri="{FF2B5EF4-FFF2-40B4-BE49-F238E27FC236}">
                <a16:creationId xmlns:a16="http://schemas.microsoft.com/office/drawing/2014/main" id="{260D204F-8724-A4AB-5ACD-A97296A82028}"/>
              </a:ext>
            </a:extLst>
          </p:cNvPr>
          <p:cNvSpPr/>
          <p:nvPr/>
        </p:nvSpPr>
        <p:spPr>
          <a:xfrm>
            <a:off x="9052684" y="14556839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F3674DF2-5EC3-4171-D93F-00E35996F2E0}"/>
              </a:ext>
            </a:extLst>
          </p:cNvPr>
          <p:cNvSpPr/>
          <p:nvPr/>
        </p:nvSpPr>
        <p:spPr>
          <a:xfrm>
            <a:off x="6360039" y="16903054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Actual</a:t>
            </a:r>
          </a:p>
        </p:txBody>
      </p:sp>
      <p:sp>
        <p:nvSpPr>
          <p:cNvPr id="5" name="Google Shape;894;p26">
            <a:extLst>
              <a:ext uri="{FF2B5EF4-FFF2-40B4-BE49-F238E27FC236}">
                <a16:creationId xmlns:a16="http://schemas.microsoft.com/office/drawing/2014/main" id="{189186FE-0C00-6E2F-7628-39588E7D7CE9}"/>
              </a:ext>
            </a:extLst>
          </p:cNvPr>
          <p:cNvSpPr/>
          <p:nvPr/>
        </p:nvSpPr>
        <p:spPr>
          <a:xfrm>
            <a:off x="2980003" y="23359038"/>
            <a:ext cx="5568980" cy="469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1448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dtls1_process_heartbeat(SSL *s)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1449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{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1450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char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*p = &amp;s-&gt;s3-&gt;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rrec.data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[0], *pl;</a:t>
            </a:r>
            <a:endParaRPr sz="1100" i="0" u="none" strike="noStrike" cap="none" dirty="0">
              <a:solidFill>
                <a:srgbClr val="FFFF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1451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short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hbtype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;</a:t>
            </a:r>
            <a:endParaRPr sz="1100" i="0" u="none" strike="noStrike" cap="none" dirty="0">
              <a:solidFill>
                <a:srgbClr val="FFFF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1452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int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1453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int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padding = 16; 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Use minimum padding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1454</a:t>
            </a:r>
            <a:endParaRPr sz="1100" i="0" u="none" strike="noStrike" cap="none" dirty="0">
              <a:solidFill>
                <a:srgbClr val="98000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1455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Read type and payload length first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1456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hbtype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*p++;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1457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n2s(p,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1458</a:t>
            </a:r>
            <a:r>
              <a:rPr lang="en-US" sz="11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pl = p;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</a:t>
            </a: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..</a:t>
            </a:r>
            <a:endParaRPr sz="1100" i="0" u="none" strike="noStrike" cap="none" dirty="0">
              <a:solidFill>
                <a:srgbClr val="98000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9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1465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if 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== TLS1_HB_REQUEST)</a:t>
            </a: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9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marL="0" lvl="2"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9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1467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unsigned char *buffer, *bp;</a:t>
            </a: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...</a:t>
            </a:r>
            <a:endParaRPr lang="en-US" sz="1100" dirty="0">
              <a:solidFill>
                <a:srgbClr val="98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1470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Allocate memory for the response, size is 1 byte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1471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message type, plus 2 bytes payload, plus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1472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payload, plus padding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1473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1474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buffer =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OPENSSL_malloc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(1 + 2 +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 padding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);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1475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bp = buffer;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1476</a:t>
            </a:r>
            <a:endParaRPr sz="1100" i="0" u="none" strike="noStrike" cap="none" dirty="0">
              <a:solidFill>
                <a:srgbClr val="98000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1477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Enter response type, length and copy </a:t>
            </a:r>
            <a:r>
              <a:rPr lang="en-US" sz="1100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1478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*bp++ = TLS1_HB_RESPONSE;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1479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s2n(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payload, bp);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98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1480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 err="1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(bp, pl, payload);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6" name="Google Shape;895;p26">
            <a:extLst>
              <a:ext uri="{FF2B5EF4-FFF2-40B4-BE49-F238E27FC236}">
                <a16:creationId xmlns:a16="http://schemas.microsoft.com/office/drawing/2014/main" id="{87F2F9AC-730F-58B9-C2D1-F9EF71B13621}"/>
              </a:ext>
            </a:extLst>
          </p:cNvPr>
          <p:cNvSpPr/>
          <p:nvPr/>
        </p:nvSpPr>
        <p:spPr>
          <a:xfrm>
            <a:off x="3523088" y="26714107"/>
            <a:ext cx="5025895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896;p26">
            <a:extLst>
              <a:ext uri="{FF2B5EF4-FFF2-40B4-BE49-F238E27FC236}">
                <a16:creationId xmlns:a16="http://schemas.microsoft.com/office/drawing/2014/main" id="{B5CC8B5D-1733-D1E8-9413-F8059E39CE04}"/>
              </a:ext>
            </a:extLst>
          </p:cNvPr>
          <p:cNvSpPr/>
          <p:nvPr/>
        </p:nvSpPr>
        <p:spPr>
          <a:xfrm>
            <a:off x="3523088" y="24906432"/>
            <a:ext cx="5025894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Google Shape;897;p26">
            <a:extLst>
              <a:ext uri="{FF2B5EF4-FFF2-40B4-BE49-F238E27FC236}">
                <a16:creationId xmlns:a16="http://schemas.microsoft.com/office/drawing/2014/main" id="{0219E460-5244-6887-75B6-BF9614F29584}"/>
              </a:ext>
            </a:extLst>
          </p:cNvPr>
          <p:cNvSpPr/>
          <p:nvPr/>
        </p:nvSpPr>
        <p:spPr>
          <a:xfrm>
            <a:off x="3523088" y="27585383"/>
            <a:ext cx="5029200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906;p26">
            <a:extLst>
              <a:ext uri="{FF2B5EF4-FFF2-40B4-BE49-F238E27FC236}">
                <a16:creationId xmlns:a16="http://schemas.microsoft.com/office/drawing/2014/main" id="{3DFEEBDB-4535-8BBB-CB5C-E0F2E603562B}"/>
              </a:ext>
            </a:extLst>
          </p:cNvPr>
          <p:cNvSpPr/>
          <p:nvPr/>
        </p:nvSpPr>
        <p:spPr>
          <a:xfrm>
            <a:off x="2980002" y="28334388"/>
            <a:ext cx="4608637" cy="16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Naive implementation of </a:t>
            </a:r>
            <a:r>
              <a:rPr lang="en-US" sz="1100" b="0" i="0" u="none" strike="noStrike" cap="none" dirty="0" err="1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b="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()</a:t>
            </a:r>
            <a:endParaRPr sz="1100" b="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(void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const 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src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size_t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n)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{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2">
              <a:buSzPts val="1200"/>
            </a:pPr>
            <a:r>
              <a:rPr lang="en-US" sz="1100" b="0" i="0" u="none" strike="noStrike" cap="none" dirty="0" err="1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size_t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i;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1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for (i=0; i&lt;n; i++)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685800" lvl="2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*(char *)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++ = *(char *)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src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++;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1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return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}</a:t>
            </a:r>
            <a:endParaRPr sz="1100" b="0" i="0" u="none" strike="noStrike" cap="none" dirty="0">
              <a:solidFill>
                <a:srgbClr val="CD3625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A720-BC78-4F90-A56F-4704C89E5689}"/>
              </a:ext>
            </a:extLst>
          </p:cNvPr>
          <p:cNvCxnSpPr>
            <a:cxnSpLocks/>
          </p:cNvCxnSpPr>
          <p:nvPr/>
        </p:nvCxnSpPr>
        <p:spPr>
          <a:xfrm flipH="1" flipV="1">
            <a:off x="4529483" y="25076590"/>
            <a:ext cx="210791" cy="232620"/>
          </a:xfrm>
          <a:prstGeom prst="straightConnector1">
            <a:avLst/>
          </a:prstGeom>
          <a:ln w="6350">
            <a:solidFill>
              <a:srgbClr val="98000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CA43BE-F2E6-AF8A-5770-075E0412B360}"/>
              </a:ext>
            </a:extLst>
          </p:cNvPr>
          <p:cNvCxnSpPr>
            <a:cxnSpLocks/>
          </p:cNvCxnSpPr>
          <p:nvPr/>
        </p:nvCxnSpPr>
        <p:spPr>
          <a:xfrm flipH="1" flipV="1">
            <a:off x="6824302" y="26931112"/>
            <a:ext cx="226566" cy="216460"/>
          </a:xfrm>
          <a:prstGeom prst="straightConnector1">
            <a:avLst/>
          </a:prstGeom>
          <a:ln w="6350">
            <a:solidFill>
              <a:srgbClr val="98000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63EA6-B8E6-4E2F-3131-8520C03398B2}"/>
              </a:ext>
            </a:extLst>
          </p:cNvPr>
          <p:cNvCxnSpPr>
            <a:cxnSpLocks/>
          </p:cNvCxnSpPr>
          <p:nvPr/>
        </p:nvCxnSpPr>
        <p:spPr>
          <a:xfrm flipH="1">
            <a:off x="5462593" y="27598885"/>
            <a:ext cx="192232" cy="218658"/>
          </a:xfrm>
          <a:prstGeom prst="straightConnector1">
            <a:avLst/>
          </a:prstGeom>
          <a:ln w="6350">
            <a:solidFill>
              <a:srgbClr val="98000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0809D5-BC7E-F6DD-DD3F-38BFF842AFA2}"/>
              </a:ext>
            </a:extLst>
          </p:cNvPr>
          <p:cNvCxnSpPr>
            <a:cxnSpLocks/>
          </p:cNvCxnSpPr>
          <p:nvPr/>
        </p:nvCxnSpPr>
        <p:spPr>
          <a:xfrm flipH="1">
            <a:off x="4475387" y="28805907"/>
            <a:ext cx="207200" cy="252942"/>
          </a:xfrm>
          <a:prstGeom prst="straightConnector1">
            <a:avLst/>
          </a:prstGeom>
          <a:ln w="6350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37A56C-47B9-2CAF-2342-23B358E2157F}"/>
              </a:ext>
            </a:extLst>
          </p:cNvPr>
          <p:cNvCxnSpPr>
            <a:cxnSpLocks/>
          </p:cNvCxnSpPr>
          <p:nvPr/>
        </p:nvCxnSpPr>
        <p:spPr>
          <a:xfrm flipH="1" flipV="1">
            <a:off x="4739001" y="29414137"/>
            <a:ext cx="171274" cy="277646"/>
          </a:xfrm>
          <a:prstGeom prst="straightConnector1">
            <a:avLst/>
          </a:prstGeom>
          <a:ln w="6350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3B0334-838D-021F-C857-3C67B458AC4B}"/>
              </a:ext>
            </a:extLst>
          </p:cNvPr>
          <p:cNvCxnSpPr>
            <a:cxnSpLocks/>
          </p:cNvCxnSpPr>
          <p:nvPr/>
        </p:nvCxnSpPr>
        <p:spPr>
          <a:xfrm flipH="1" flipV="1">
            <a:off x="6242570" y="29414137"/>
            <a:ext cx="171273" cy="283797"/>
          </a:xfrm>
          <a:prstGeom prst="straightConnector1">
            <a:avLst/>
          </a:prstGeom>
          <a:ln w="6350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Google Shape;904;p26">
            <a:extLst>
              <a:ext uri="{FF2B5EF4-FFF2-40B4-BE49-F238E27FC236}">
                <a16:creationId xmlns:a16="http://schemas.microsoft.com/office/drawing/2014/main" id="{3F422693-623B-DEC5-24E9-748F949D4106}"/>
              </a:ext>
            </a:extLst>
          </p:cNvPr>
          <p:cNvSpPr txBox="1"/>
          <p:nvPr/>
        </p:nvSpPr>
        <p:spPr>
          <a:xfrm>
            <a:off x="6253395" y="29453175"/>
            <a:ext cx="45437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A00C99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pl</a:t>
            </a:r>
            <a:endParaRPr sz="1000" b="0" i="0" u="none" strike="noStrike" cap="none" baseline="-25000" dirty="0">
              <a:solidFill>
                <a:srgbClr val="A00C99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7" name="Google Shape;904;p26">
            <a:extLst>
              <a:ext uri="{FF2B5EF4-FFF2-40B4-BE49-F238E27FC236}">
                <a16:creationId xmlns:a16="http://schemas.microsoft.com/office/drawing/2014/main" id="{160BDCF3-5E67-A312-57A4-1AEDE56B9013}"/>
              </a:ext>
            </a:extLst>
          </p:cNvPr>
          <p:cNvSpPr txBox="1"/>
          <p:nvPr/>
        </p:nvSpPr>
        <p:spPr>
          <a:xfrm>
            <a:off x="4806163" y="29459241"/>
            <a:ext cx="3528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A00C99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bp</a:t>
            </a:r>
            <a:endParaRPr sz="1000" b="0" i="0" u="none" strike="noStrike" cap="none" baseline="-25000" dirty="0">
              <a:solidFill>
                <a:srgbClr val="A00C99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8" name="Google Shape;904;p26">
            <a:extLst>
              <a:ext uri="{FF2B5EF4-FFF2-40B4-BE49-F238E27FC236}">
                <a16:creationId xmlns:a16="http://schemas.microsoft.com/office/drawing/2014/main" id="{67ED818F-2F2F-6917-9F15-683A2D4DF8D9}"/>
              </a:ext>
            </a:extLst>
          </p:cNvPr>
          <p:cNvSpPr txBox="1"/>
          <p:nvPr/>
        </p:nvSpPr>
        <p:spPr>
          <a:xfrm>
            <a:off x="4554360" y="28781897"/>
            <a:ext cx="77554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A00C99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</a:t>
            </a:r>
            <a:endParaRPr sz="1000" b="0" i="0" u="none" strike="noStrike" cap="none" baseline="-25000" dirty="0">
              <a:solidFill>
                <a:srgbClr val="A00C99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6E716E-9ADC-D61B-DA44-5989F87D705B}"/>
              </a:ext>
            </a:extLst>
          </p:cNvPr>
          <p:cNvCxnSpPr/>
          <p:nvPr/>
        </p:nvCxnSpPr>
        <p:spPr>
          <a:xfrm>
            <a:off x="2980002" y="28167706"/>
            <a:ext cx="556898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/>
          <p:nvPr/>
        </p:nvSpPr>
        <p:spPr>
          <a:xfrm>
            <a:off x="0" y="0"/>
            <a:ext cx="11500000" cy="260000"/>
          </a:xfrm>
        </p:spPr>
        <p:txBody>
          <a:bodyPr lIns="20000" rIns="20000"/>
          <a:lstStyle/>
          <a:p>
            <a:pPr algn="ctr"/>
            <a:r>
              <a:rPr dirty="0">
                <a:latin typeface="+mj-lt"/>
              </a:rPr>
              <a:t>BF Specification of CVE-2022-34835</a:t>
            </a:r>
          </a:p>
          <a:p>
            <a:pPr algn="ctr"/>
            <a:r>
              <a:rPr dirty="0">
                <a:latin typeface="+mj-lt"/>
              </a:rPr>
              <a:t>Stack Buffer Overflow in Das U-Boot through 2022.07-rc5</a:t>
            </a:r>
          </a:p>
        </p:txBody>
      </p:sp>
      <p:sp>
        <p:nvSpPr>
          <p:cNvPr id="27" name=" 26"/>
          <p:cNvSpPr/>
          <p:nvPr/>
        </p:nvSpPr>
        <p:spPr>
          <a:xfrm>
            <a:off x="400000" y="971948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28" name=" 27"/>
          <p:cNvSpPr/>
          <p:nvPr/>
        </p:nvSpPr>
        <p:spPr>
          <a:xfrm>
            <a:off x="4200000" y="971948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9" name=" 28"/>
          <p:cNvSpPr/>
          <p:nvPr/>
        </p:nvSpPr>
        <p:spPr>
          <a:xfrm>
            <a:off x="8000000" y="971948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Error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400000" y="1250000"/>
            <a:ext cx="3100000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Erroneous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0000" y="125000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Declare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int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nbytes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;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000000" y="125000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Wrong Type</a:t>
            </a:r>
          </a:p>
        </p:txBody>
      </p:sp>
      <p:cxnSp>
        <p:nvCxnSpPr>
          <p:cNvPr id="30" name="Straight Arrow Connector 29"/>
          <p:cNvCxnSpPr>
            <a:stCxn id="3" idx="3"/>
            <a:endCxn id="4" idx="1"/>
          </p:cNvCxnSpPr>
          <p:nvPr/>
        </p:nvCxnSpPr>
        <p:spPr>
          <a:xfrm>
            <a:off x="3500000" y="158000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1" name="Straight Arrow Connector 30"/>
          <p:cNvCxnSpPr>
            <a:stCxn id="4" idx="3"/>
            <a:endCxn id="5" idx="1"/>
          </p:cNvCxnSpPr>
          <p:nvPr/>
        </p:nvCxnSpPr>
        <p:spPr>
          <a:xfrm>
            <a:off x="7300000" y="158000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544" name=" 543"/>
          <p:cNvSpPr/>
          <p:nvPr/>
        </p:nvSpPr>
        <p:spPr>
          <a:xfrm>
            <a:off x="400000" y="187085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Name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Object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'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nbytes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'</a:t>
            </a:r>
          </a:p>
        </p:txBody>
      </p:sp>
      <p:sp>
        <p:nvSpPr>
          <p:cNvPr id="545" name=" 544"/>
          <p:cNvSpPr/>
          <p:nvPr/>
        </p:nvSpPr>
        <p:spPr>
          <a:xfrm>
            <a:off x="2072670" y="187085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Primitive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int, while should be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46" name=" 545"/>
          <p:cNvSpPr/>
          <p:nvPr/>
        </p:nvSpPr>
        <p:spPr>
          <a:xfrm>
            <a:off x="4712973" y="187085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Simple</a:t>
            </a:r>
          </a:p>
        </p:txBody>
      </p:sp>
      <p:sp>
        <p:nvSpPr>
          <p:cNvPr id="547" name=" 546"/>
          <p:cNvSpPr/>
          <p:nvPr/>
        </p:nvSpPr>
        <p:spPr>
          <a:xfrm>
            <a:off x="6832969" y="187085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cmd</a:t>
            </a:r>
            <a:r>
              <a:rPr sz="1400" dirty="0">
                <a:solidFill>
                  <a:srgbClr val="7F7F7F"/>
                </a:solidFill>
                <a:latin typeface="+mj-lt"/>
              </a:rPr>
              <a:t>/i2c.c#L473</a:t>
            </a:r>
          </a:p>
        </p:txBody>
      </p:sp>
      <p:sp>
        <p:nvSpPr>
          <p:cNvPr id="548" name=" 547"/>
          <p:cNvSpPr/>
          <p:nvPr/>
        </p:nvSpPr>
        <p:spPr>
          <a:xfrm>
            <a:off x="9455639" y="1870854"/>
            <a:ext cx="153671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550" name=" 549"/>
          <p:cNvSpPr/>
          <p:nvPr/>
        </p:nvSpPr>
        <p:spPr>
          <a:xfrm>
            <a:off x="400000" y="3142138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Fault</a:t>
            </a:r>
          </a:p>
        </p:txBody>
      </p:sp>
      <p:sp>
        <p:nvSpPr>
          <p:cNvPr id="551" name=" 550"/>
          <p:cNvSpPr/>
          <p:nvPr/>
        </p:nvSpPr>
        <p:spPr>
          <a:xfrm>
            <a:off x="4200000" y="3142138"/>
            <a:ext cx="3100000" cy="260000"/>
          </a:xfrm>
        </p:spPr>
        <p:txBody>
          <a:bodyPr lIns="20000" rIns="20000"/>
          <a:lstStyle/>
          <a:p>
            <a:pPr algn="ctr"/>
            <a:r>
              <a:rPr sz="1600">
                <a:latin typeface="+mj-lt"/>
              </a:rPr>
              <a:t>Operation</a:t>
            </a:r>
          </a:p>
        </p:txBody>
      </p:sp>
      <p:sp>
        <p:nvSpPr>
          <p:cNvPr id="552" name=" 551"/>
          <p:cNvSpPr/>
          <p:nvPr/>
        </p:nvSpPr>
        <p:spPr>
          <a:xfrm>
            <a:off x="8000000" y="3142138"/>
            <a:ext cx="3100000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Data Error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00000" y="34201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Wrong Type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00000" y="342019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Coerce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 err="1">
                <a:solidFill>
                  <a:srgbClr val="7F7F7F"/>
                </a:solidFill>
                <a:latin typeface="+mj-lt"/>
              </a:rPr>
              <a:t>nbytes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 = length;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000000" y="34201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Flipped Sign</a:t>
            </a:r>
          </a:p>
        </p:txBody>
      </p:sp>
      <p:cxnSp>
        <p:nvCxnSpPr>
          <p:cNvPr id="553" name="Straight Arrow Connector 552"/>
          <p:cNvCxnSpPr>
            <a:stCxn id="6" idx="3"/>
            <a:endCxn id="7" idx="1"/>
          </p:cNvCxnSpPr>
          <p:nvPr/>
        </p:nvCxnSpPr>
        <p:spPr>
          <a:xfrm>
            <a:off x="3500000" y="37501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54" name="Straight Arrow Connector 553"/>
          <p:cNvCxnSpPr>
            <a:stCxn id="7" idx="3"/>
            <a:endCxn id="8" idx="1"/>
          </p:cNvCxnSpPr>
          <p:nvPr/>
        </p:nvCxnSpPr>
        <p:spPr>
          <a:xfrm>
            <a:off x="7300000" y="37501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56" name="Connector: Curved 555"/>
          <p:cNvCxnSpPr>
            <a:stCxn id="5" idx="3"/>
            <a:endCxn id="6" idx="1"/>
          </p:cNvCxnSpPr>
          <p:nvPr/>
        </p:nvCxnSpPr>
        <p:spPr>
          <a:xfrm flipH="1">
            <a:off x="400000" y="1580000"/>
            <a:ext cx="10700000" cy="2170190"/>
          </a:xfrm>
          <a:prstGeom prst="curvedConnector5">
            <a:avLst>
              <a:gd name="adj1" fmla="val -2136"/>
              <a:gd name="adj2" fmla="val 50000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557" name=" 556"/>
          <p:cNvSpPr/>
          <p:nvPr/>
        </p:nvSpPr>
        <p:spPr>
          <a:xfrm>
            <a:off x="400000" y="4041044"/>
            <a:ext cx="1516666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Name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Resolved</a:t>
            </a:r>
          </a:p>
          <a:p>
            <a:r>
              <a:rPr sz="1400">
                <a:solidFill>
                  <a:srgbClr val="7F7F7F"/>
                </a:solidFill>
                <a:latin typeface="+mj-lt"/>
              </a:rPr>
              <a:t>'length'</a:t>
            </a:r>
          </a:p>
        </p:txBody>
      </p:sp>
      <p:sp>
        <p:nvSpPr>
          <p:cNvPr id="558" name=" 557"/>
          <p:cNvSpPr/>
          <p:nvPr/>
        </p:nvSpPr>
        <p:spPr>
          <a:xfrm>
            <a:off x="1888152" y="40410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Numeric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r>
              <a:rPr sz="1400" dirty="0">
                <a:solidFill>
                  <a:srgbClr val="7F7F7F"/>
                </a:solidFill>
                <a:latin typeface="+mj-lt"/>
              </a:rPr>
              <a:t> parsed from 'i2c md 0 0 80000100' by do_i2c_md()</a:t>
            </a:r>
          </a:p>
        </p:txBody>
      </p:sp>
      <p:sp>
        <p:nvSpPr>
          <p:cNvPr id="559" name=" 558"/>
          <p:cNvSpPr/>
          <p:nvPr/>
        </p:nvSpPr>
        <p:spPr>
          <a:xfrm>
            <a:off x="3920826" y="40410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Primitive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60" name=" 559"/>
          <p:cNvSpPr/>
          <p:nvPr/>
        </p:nvSpPr>
        <p:spPr>
          <a:xfrm>
            <a:off x="5142780" y="4041044"/>
            <a:ext cx="1913924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Pass Out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'length' from '=' operator, int expected</a:t>
            </a:r>
          </a:p>
        </p:txBody>
      </p:sp>
      <p:sp>
        <p:nvSpPr>
          <p:cNvPr id="561" name=" 560"/>
          <p:cNvSpPr/>
          <p:nvPr/>
        </p:nvSpPr>
        <p:spPr>
          <a:xfrm>
            <a:off x="7386404" y="4041043"/>
            <a:ext cx="18259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cmd</a:t>
            </a:r>
            <a:r>
              <a:rPr sz="1400" dirty="0">
                <a:solidFill>
                  <a:srgbClr val="7F7F7F"/>
                </a:solidFill>
                <a:latin typeface="+mj-lt"/>
              </a:rPr>
              <a:t>/i2c.c#L531</a:t>
            </a:r>
          </a:p>
        </p:txBody>
      </p:sp>
      <p:sp>
        <p:nvSpPr>
          <p:cNvPr id="562" name=" 561"/>
          <p:cNvSpPr/>
          <p:nvPr/>
        </p:nvSpPr>
        <p:spPr>
          <a:xfrm>
            <a:off x="9455639" y="4041044"/>
            <a:ext cx="18259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564" name=" 563"/>
          <p:cNvSpPr/>
          <p:nvPr/>
        </p:nvSpPr>
        <p:spPr>
          <a:xfrm>
            <a:off x="400000" y="5382690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565" name=" 564"/>
          <p:cNvSpPr/>
          <p:nvPr/>
        </p:nvSpPr>
        <p:spPr>
          <a:xfrm>
            <a:off x="4200000" y="5382690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566" name=" 565"/>
          <p:cNvSpPr/>
          <p:nvPr/>
        </p:nvSpPr>
        <p:spPr>
          <a:xfrm>
            <a:off x="8000000" y="5382690"/>
            <a:ext cx="3100000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Data Error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00000" y="566174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Wrong Argument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00000" y="566174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Evaluate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 err="1">
                <a:solidFill>
                  <a:srgbClr val="7F7F7F"/>
                </a:solidFill>
                <a:latin typeface="+mj-lt"/>
              </a:rPr>
              <a:t>linebytes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 = (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nbytes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 &gt; DISP_LINE_LEN) ? DISP_LINE_LEN :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nbytes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;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8000000" y="566174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Under Range</a:t>
            </a: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'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linebytes</a:t>
            </a:r>
            <a:r>
              <a:rPr sz="1400" dirty="0">
                <a:solidFill>
                  <a:srgbClr val="7F7F7F"/>
                </a:solidFill>
                <a:latin typeface="+mj-lt"/>
              </a:rPr>
              <a:t>' negative instead of 16</a:t>
            </a:r>
          </a:p>
        </p:txBody>
      </p:sp>
      <p:cxnSp>
        <p:nvCxnSpPr>
          <p:cNvPr id="567" name="Straight Arrow Connector 566"/>
          <p:cNvCxnSpPr>
            <a:stCxn id="9" idx="3"/>
            <a:endCxn id="10" idx="1"/>
          </p:cNvCxnSpPr>
          <p:nvPr/>
        </p:nvCxnSpPr>
        <p:spPr>
          <a:xfrm>
            <a:off x="3500000" y="59917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68" name="Straight Arrow Connector 567"/>
          <p:cNvCxnSpPr>
            <a:stCxn id="10" idx="3"/>
            <a:endCxn id="11" idx="1"/>
          </p:cNvCxnSpPr>
          <p:nvPr/>
        </p:nvCxnSpPr>
        <p:spPr>
          <a:xfrm>
            <a:off x="7300000" y="59917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69" name="Connector: Curved 568"/>
          <p:cNvCxnSpPr>
            <a:stCxn id="8" idx="3"/>
            <a:endCxn id="9" idx="1"/>
          </p:cNvCxnSpPr>
          <p:nvPr/>
        </p:nvCxnSpPr>
        <p:spPr>
          <a:xfrm flipH="1">
            <a:off x="400000" y="3750190"/>
            <a:ext cx="10700000" cy="2241550"/>
          </a:xfrm>
          <a:prstGeom prst="curvedConnector5">
            <a:avLst>
              <a:gd name="adj1" fmla="val -2136"/>
              <a:gd name="adj2" fmla="val 63302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570" name=" 569"/>
          <p:cNvSpPr/>
          <p:nvPr/>
        </p:nvSpPr>
        <p:spPr>
          <a:xfrm>
            <a:off x="400000" y="6282594"/>
            <a:ext cx="1516666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Name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Resolved</a:t>
            </a:r>
          </a:p>
          <a:p>
            <a:r>
              <a:rPr sz="1400">
                <a:solidFill>
                  <a:srgbClr val="7F7F7F"/>
                </a:solidFill>
                <a:latin typeface="+mj-lt"/>
              </a:rPr>
              <a:t>'nbytes'</a:t>
            </a:r>
          </a:p>
        </p:txBody>
      </p:sp>
      <p:sp>
        <p:nvSpPr>
          <p:cNvPr id="571" name=" 570"/>
          <p:cNvSpPr/>
          <p:nvPr/>
        </p:nvSpPr>
        <p:spPr>
          <a:xfrm>
            <a:off x="1995434" y="62825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Numeric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negative</a:t>
            </a:r>
          </a:p>
        </p:txBody>
      </p:sp>
      <p:sp>
        <p:nvSpPr>
          <p:cNvPr id="572" name=" 571"/>
          <p:cNvSpPr/>
          <p:nvPr/>
        </p:nvSpPr>
        <p:spPr>
          <a:xfrm>
            <a:off x="3500000" y="62825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Primitive</a:t>
            </a:r>
          </a:p>
        </p:txBody>
      </p:sp>
      <p:sp>
        <p:nvSpPr>
          <p:cNvPr id="573" name=" 572"/>
          <p:cNvSpPr/>
          <p:nvPr/>
        </p:nvSpPr>
        <p:spPr>
          <a:xfrm>
            <a:off x="4983334" y="62825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Operator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greater-than '&gt;'</a:t>
            </a:r>
          </a:p>
        </p:txBody>
      </p:sp>
      <p:sp>
        <p:nvSpPr>
          <p:cNvPr id="574" name=" 573"/>
          <p:cNvSpPr/>
          <p:nvPr/>
        </p:nvSpPr>
        <p:spPr>
          <a:xfrm>
            <a:off x="6714130" y="6282594"/>
            <a:ext cx="196333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cmd</a:t>
            </a:r>
            <a:r>
              <a:rPr sz="1400" dirty="0">
                <a:solidFill>
                  <a:srgbClr val="7F7F7F"/>
                </a:solidFill>
                <a:latin typeface="+mj-lt"/>
              </a:rPr>
              <a:t>/i2c.c#L536</a:t>
            </a:r>
          </a:p>
        </p:txBody>
      </p:sp>
      <p:sp>
        <p:nvSpPr>
          <p:cNvPr id="575" name=" 574"/>
          <p:cNvSpPr/>
          <p:nvPr/>
        </p:nvSpPr>
        <p:spPr>
          <a:xfrm>
            <a:off x="8600000" y="62825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Bare-Metal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77" name=" 576"/>
          <p:cNvSpPr/>
          <p:nvPr/>
        </p:nvSpPr>
        <p:spPr>
          <a:xfrm>
            <a:off x="400000" y="7624240"/>
            <a:ext cx="3100000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Data Fault</a:t>
            </a:r>
          </a:p>
        </p:txBody>
      </p:sp>
      <p:sp>
        <p:nvSpPr>
          <p:cNvPr id="578" name=" 577"/>
          <p:cNvSpPr/>
          <p:nvPr/>
        </p:nvSpPr>
        <p:spPr>
          <a:xfrm>
            <a:off x="4200000" y="7624240"/>
            <a:ext cx="3100000" cy="260000"/>
          </a:xfrm>
        </p:spPr>
        <p:txBody>
          <a:bodyPr lIns="20000" rIns="20000"/>
          <a:lstStyle/>
          <a:p>
            <a:pPr algn="ctr"/>
            <a:r>
              <a:rPr sz="1600">
                <a:latin typeface="+mj-lt"/>
              </a:rPr>
              <a:t>Operation</a:t>
            </a:r>
          </a:p>
        </p:txBody>
      </p:sp>
      <p:sp>
        <p:nvSpPr>
          <p:cNvPr id="579" name=" 578"/>
          <p:cNvSpPr/>
          <p:nvPr/>
        </p:nvSpPr>
        <p:spPr>
          <a:xfrm>
            <a:off x="8000000" y="7624240"/>
            <a:ext cx="3100000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Data Error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400000" y="79032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Under Range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00000" y="790329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Coerce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nx_i2c_read(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r>
              <a:rPr sz="1400" dirty="0">
                <a:solidFill>
                  <a:srgbClr val="7F7F7F"/>
                </a:solidFill>
                <a:latin typeface="+mj-lt"/>
              </a:rPr>
              <a:t>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len</a:t>
            </a:r>
            <a:r>
              <a:rPr sz="1400" dirty="0">
                <a:solidFill>
                  <a:srgbClr val="7F7F7F"/>
                </a:solidFill>
                <a:latin typeface="+mj-lt"/>
              </a:rPr>
              <a:t>)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8000000" y="79032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Flipped Sign</a:t>
            </a:r>
          </a:p>
        </p:txBody>
      </p:sp>
      <p:cxnSp>
        <p:nvCxnSpPr>
          <p:cNvPr id="580" name="Straight Arrow Connector 579"/>
          <p:cNvCxnSpPr>
            <a:stCxn id="12" idx="3"/>
            <a:endCxn id="13" idx="1"/>
          </p:cNvCxnSpPr>
          <p:nvPr/>
        </p:nvCxnSpPr>
        <p:spPr>
          <a:xfrm>
            <a:off x="3500000" y="82332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81" name="Straight Arrow Connector 580"/>
          <p:cNvCxnSpPr>
            <a:stCxn id="13" idx="3"/>
            <a:endCxn id="14" idx="1"/>
          </p:cNvCxnSpPr>
          <p:nvPr/>
        </p:nvCxnSpPr>
        <p:spPr>
          <a:xfrm>
            <a:off x="7300000" y="82332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82" name="Connector: Curved 581"/>
          <p:cNvCxnSpPr>
            <a:stCxn id="11" idx="3"/>
            <a:endCxn id="12" idx="1"/>
          </p:cNvCxnSpPr>
          <p:nvPr/>
        </p:nvCxnSpPr>
        <p:spPr>
          <a:xfrm flipH="1">
            <a:off x="400000" y="5991740"/>
            <a:ext cx="10700000" cy="2241550"/>
          </a:xfrm>
          <a:prstGeom prst="curvedConnector5">
            <a:avLst>
              <a:gd name="adj1" fmla="val -2136"/>
              <a:gd name="adj2" fmla="val 61528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583" name=" 582"/>
          <p:cNvSpPr/>
          <p:nvPr/>
        </p:nvSpPr>
        <p:spPr>
          <a:xfrm>
            <a:off x="400000" y="8524144"/>
            <a:ext cx="1516666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Name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Resolved</a:t>
            </a:r>
          </a:p>
          <a:p>
            <a:r>
              <a:rPr sz="1400">
                <a:solidFill>
                  <a:srgbClr val="7F7F7F"/>
                </a:solidFill>
                <a:latin typeface="+mj-lt"/>
              </a:rPr>
              <a:t>'len'</a:t>
            </a:r>
          </a:p>
        </p:txBody>
      </p:sp>
      <p:sp>
        <p:nvSpPr>
          <p:cNvPr id="584" name=" 583"/>
          <p:cNvSpPr/>
          <p:nvPr/>
        </p:nvSpPr>
        <p:spPr>
          <a:xfrm>
            <a:off x="1849391" y="85241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Numeric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negative 
0x80000100</a:t>
            </a:r>
          </a:p>
        </p:txBody>
      </p:sp>
      <p:sp>
        <p:nvSpPr>
          <p:cNvPr id="585" name=" 584"/>
          <p:cNvSpPr/>
          <p:nvPr/>
        </p:nvSpPr>
        <p:spPr>
          <a:xfrm>
            <a:off x="3163334" y="85241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Primitive</a:t>
            </a:r>
          </a:p>
        </p:txBody>
      </p:sp>
      <p:sp>
        <p:nvSpPr>
          <p:cNvPr id="586" name=" 585"/>
          <p:cNvSpPr/>
          <p:nvPr/>
        </p:nvSpPr>
        <p:spPr>
          <a:xfrm>
            <a:off x="4499446" y="85241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Pass In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r>
              <a:rPr sz="1400" dirty="0">
                <a:solidFill>
                  <a:srgbClr val="7F7F7F"/>
                </a:solidFill>
                <a:latin typeface="+mj-lt"/>
              </a:rPr>
              <a:t> expected</a:t>
            </a:r>
          </a:p>
        </p:txBody>
      </p:sp>
      <p:sp>
        <p:nvSpPr>
          <p:cNvPr id="587" name=" 586"/>
          <p:cNvSpPr/>
          <p:nvPr/>
        </p:nvSpPr>
        <p:spPr>
          <a:xfrm>
            <a:off x="6123893" y="8524144"/>
            <a:ext cx="33469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u-boot/drivers/i2c/nx_i2c.c#L472-#L473</a:t>
            </a:r>
          </a:p>
        </p:txBody>
      </p:sp>
      <p:sp>
        <p:nvSpPr>
          <p:cNvPr id="588" name=" 587"/>
          <p:cNvSpPr/>
          <p:nvPr/>
        </p:nvSpPr>
        <p:spPr>
          <a:xfrm>
            <a:off x="9475692" y="852414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590" name=" 589"/>
          <p:cNvSpPr/>
          <p:nvPr/>
        </p:nvSpPr>
        <p:spPr>
          <a:xfrm>
            <a:off x="400000" y="9865790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591" name=" 590"/>
          <p:cNvSpPr/>
          <p:nvPr/>
        </p:nvSpPr>
        <p:spPr>
          <a:xfrm>
            <a:off x="4200000" y="9865790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592" name=" 591"/>
          <p:cNvSpPr/>
          <p:nvPr/>
        </p:nvSpPr>
        <p:spPr>
          <a:xfrm>
            <a:off x="8000000" y="9865790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00000" y="1014484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Flipped Sign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00000" y="1014484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Coerce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i2c_transfer()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8000000" y="1014484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Truncated Value</a:t>
            </a:r>
          </a:p>
        </p:txBody>
      </p:sp>
      <p:cxnSp>
        <p:nvCxnSpPr>
          <p:cNvPr id="593" name="Straight Arrow Connector 592"/>
          <p:cNvCxnSpPr>
            <a:stCxn id="15" idx="3"/>
            <a:endCxn id="16" idx="1"/>
          </p:cNvCxnSpPr>
          <p:nvPr/>
        </p:nvCxnSpPr>
        <p:spPr>
          <a:xfrm>
            <a:off x="3500000" y="104748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94" name="Straight Arrow Connector 593"/>
          <p:cNvCxnSpPr>
            <a:stCxn id="16" idx="3"/>
            <a:endCxn id="17" idx="1"/>
          </p:cNvCxnSpPr>
          <p:nvPr/>
        </p:nvCxnSpPr>
        <p:spPr>
          <a:xfrm>
            <a:off x="7300000" y="104748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595" name="Connector: Curved 594"/>
          <p:cNvCxnSpPr>
            <a:stCxn id="14" idx="3"/>
            <a:endCxn id="15" idx="1"/>
          </p:cNvCxnSpPr>
          <p:nvPr/>
        </p:nvCxnSpPr>
        <p:spPr>
          <a:xfrm flipH="1">
            <a:off x="400000" y="8233290"/>
            <a:ext cx="10700000" cy="2241550"/>
          </a:xfrm>
          <a:prstGeom prst="curvedConnector5">
            <a:avLst>
              <a:gd name="adj1" fmla="val -2136"/>
              <a:gd name="adj2" fmla="val 57981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596" name=" 595"/>
          <p:cNvSpPr/>
          <p:nvPr/>
        </p:nvSpPr>
        <p:spPr>
          <a:xfrm>
            <a:off x="400000" y="10765694"/>
            <a:ext cx="1516666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Name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Resolved</a:t>
            </a:r>
          </a:p>
          <a:p>
            <a:r>
              <a:rPr sz="1400">
                <a:solidFill>
                  <a:srgbClr val="7F7F7F"/>
                </a:solidFill>
                <a:latin typeface="+mj-lt"/>
              </a:rPr>
              <a:t>'len'</a:t>
            </a:r>
          </a:p>
        </p:txBody>
      </p:sp>
      <p:sp>
        <p:nvSpPr>
          <p:cNvPr id="597" name=" 596"/>
          <p:cNvSpPr/>
          <p:nvPr/>
        </p:nvSpPr>
        <p:spPr>
          <a:xfrm>
            <a:off x="1783385" y="107656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Numeric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uint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98" name=" 597"/>
          <p:cNvSpPr/>
          <p:nvPr/>
        </p:nvSpPr>
        <p:spPr>
          <a:xfrm>
            <a:off x="2914431" y="107656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Type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Primitive</a:t>
            </a:r>
          </a:p>
        </p:txBody>
      </p:sp>
      <p:sp>
        <p:nvSpPr>
          <p:cNvPr id="599" name=" 598"/>
          <p:cNvSpPr/>
          <p:nvPr/>
        </p:nvSpPr>
        <p:spPr>
          <a:xfrm>
            <a:off x="4126193" y="10765694"/>
            <a:ext cx="151666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Pass In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ushort</a:t>
            </a:r>
            <a:r>
              <a:rPr sz="1400" dirty="0">
                <a:solidFill>
                  <a:srgbClr val="7F7F7F"/>
                </a:solidFill>
                <a:latin typeface="+mj-lt"/>
              </a:rPr>
              <a:t> expected</a:t>
            </a:r>
          </a:p>
        </p:txBody>
      </p:sp>
      <p:sp>
        <p:nvSpPr>
          <p:cNvPr id="600" name=" 599"/>
          <p:cNvSpPr/>
          <p:nvPr/>
        </p:nvSpPr>
        <p:spPr>
          <a:xfrm>
            <a:off x="5716666" y="10765694"/>
            <a:ext cx="2183961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u-boot/drivers/i2c/</a:t>
            </a:r>
            <a:br>
              <a:rPr lang="en-US" sz="1400" dirty="0">
                <a:solidFill>
                  <a:srgbClr val="7F7F7F"/>
                </a:solidFill>
                <a:latin typeface="+mj-lt"/>
              </a:rPr>
            </a:br>
            <a:r>
              <a:rPr sz="1400" dirty="0">
                <a:solidFill>
                  <a:srgbClr val="7F7F7F"/>
                </a:solidFill>
                <a:latin typeface="+mj-lt"/>
              </a:rPr>
              <a:t>nx_i2c.c#LL498-L499</a:t>
            </a:r>
          </a:p>
        </p:txBody>
      </p:sp>
      <p:sp>
        <p:nvSpPr>
          <p:cNvPr id="601" name=" 600"/>
          <p:cNvSpPr/>
          <p:nvPr/>
        </p:nvSpPr>
        <p:spPr>
          <a:xfrm>
            <a:off x="7667296" y="10765694"/>
            <a:ext cx="28327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Bare-Metal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may c</a:t>
            </a:r>
            <a:r>
              <a:rPr sz="1400" dirty="0">
                <a:solidFill>
                  <a:srgbClr val="7F7F7F"/>
                </a:solidFill>
                <a:latin typeface="+mj-lt"/>
              </a:rPr>
              <a:t>rash if not truncated by driver</a:t>
            </a:r>
          </a:p>
        </p:txBody>
      </p:sp>
      <p:sp>
        <p:nvSpPr>
          <p:cNvPr id="603" name=" 602"/>
          <p:cNvSpPr/>
          <p:nvPr/>
        </p:nvSpPr>
        <p:spPr>
          <a:xfrm>
            <a:off x="400000" y="12112405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604" name=" 603"/>
          <p:cNvSpPr/>
          <p:nvPr/>
        </p:nvSpPr>
        <p:spPr>
          <a:xfrm>
            <a:off x="4200000" y="12112405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05" name=" 604"/>
          <p:cNvSpPr/>
          <p:nvPr/>
        </p:nvSpPr>
        <p:spPr>
          <a:xfrm>
            <a:off x="8000000" y="12112405"/>
            <a:ext cx="310000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00000" y="123863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Wrong Size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00000" y="1238639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Reposition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data[i++] =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readb</a:t>
            </a:r>
            <a:r>
              <a:rPr sz="1400" dirty="0">
                <a:solidFill>
                  <a:srgbClr val="7F7F7F"/>
                </a:solidFill>
                <a:latin typeface="+mj-lt"/>
              </a:rPr>
              <a:t>(&amp;i2c-&gt;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iicds</a:t>
            </a:r>
            <a:r>
              <a:rPr sz="1400" dirty="0">
                <a:solidFill>
                  <a:srgbClr val="7F7F7F"/>
                </a:solidFill>
                <a:latin typeface="+mj-lt"/>
              </a:rPr>
              <a:t>);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8000000" y="1238639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Over Bounds Pointer</a:t>
            </a:r>
          </a:p>
        </p:txBody>
      </p:sp>
      <p:cxnSp>
        <p:nvCxnSpPr>
          <p:cNvPr id="606" name="Straight Arrow Connector 605"/>
          <p:cNvCxnSpPr>
            <a:stCxn id="18" idx="3"/>
            <a:endCxn id="19" idx="1"/>
          </p:cNvCxnSpPr>
          <p:nvPr/>
        </p:nvCxnSpPr>
        <p:spPr>
          <a:xfrm>
            <a:off x="3500000" y="127163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607" name="Straight Arrow Connector 606"/>
          <p:cNvCxnSpPr>
            <a:stCxn id="19" idx="3"/>
            <a:endCxn id="20" idx="1"/>
          </p:cNvCxnSpPr>
          <p:nvPr/>
        </p:nvCxnSpPr>
        <p:spPr>
          <a:xfrm>
            <a:off x="7300000" y="1271639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608" name="Connector: Curved 607"/>
          <p:cNvCxnSpPr>
            <a:stCxn id="17" idx="3"/>
            <a:endCxn id="18" idx="1"/>
          </p:cNvCxnSpPr>
          <p:nvPr/>
        </p:nvCxnSpPr>
        <p:spPr>
          <a:xfrm flipH="1">
            <a:off x="400000" y="10474840"/>
            <a:ext cx="10700000" cy="2241550"/>
          </a:xfrm>
          <a:prstGeom prst="curvedConnector5">
            <a:avLst>
              <a:gd name="adj1" fmla="val -2136"/>
              <a:gd name="adj2" fmla="val 61529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609" name=" 608"/>
          <p:cNvSpPr/>
          <p:nvPr/>
        </p:nvSpPr>
        <p:spPr>
          <a:xfrm>
            <a:off x="400000" y="13007244"/>
            <a:ext cx="1900000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Address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Stack</a:t>
            </a:r>
          </a:p>
        </p:txBody>
      </p:sp>
      <p:sp>
        <p:nvSpPr>
          <p:cNvPr id="610" name=" 609"/>
          <p:cNvSpPr/>
          <p:nvPr/>
        </p:nvSpPr>
        <p:spPr>
          <a:xfrm>
            <a:off x="1808922" y="13007244"/>
            <a:ext cx="279107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too large for the 16-bit buffer at hand</a:t>
            </a:r>
          </a:p>
        </p:txBody>
      </p:sp>
      <p:sp>
        <p:nvSpPr>
          <p:cNvPr id="611" name=" 610"/>
          <p:cNvSpPr/>
          <p:nvPr/>
        </p:nvSpPr>
        <p:spPr>
          <a:xfrm>
            <a:off x="4600000" y="13007244"/>
            <a:ext cx="1900000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Mechanism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612" name=" 611"/>
          <p:cNvSpPr/>
          <p:nvPr/>
        </p:nvSpPr>
        <p:spPr>
          <a:xfrm>
            <a:off x="5749925" y="13007244"/>
            <a:ext cx="31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u-boot/drivers/i2c/nx_i2c.c#L499</a:t>
            </a:r>
          </a:p>
        </p:txBody>
      </p:sp>
      <p:sp>
        <p:nvSpPr>
          <p:cNvPr id="613" name=" 612"/>
          <p:cNvSpPr/>
          <p:nvPr/>
        </p:nvSpPr>
        <p:spPr>
          <a:xfrm>
            <a:off x="8800000" y="13007244"/>
            <a:ext cx="1900000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Execution Space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616" name=" 615"/>
          <p:cNvSpPr/>
          <p:nvPr/>
        </p:nvSpPr>
        <p:spPr>
          <a:xfrm>
            <a:off x="4200000" y="14352868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17" name=" 616"/>
          <p:cNvSpPr/>
          <p:nvPr/>
        </p:nvSpPr>
        <p:spPr>
          <a:xfrm>
            <a:off x="8000000" y="14107940"/>
            <a:ext cx="3100000" cy="504927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400000" y="14627940"/>
            <a:ext cx="310000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Over Bounds Pointer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00000" y="14627940"/>
            <a:ext cx="310000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Write</a:t>
            </a:r>
            <a:endParaRPr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data[i++] = 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readb</a:t>
            </a:r>
            <a:r>
              <a:rPr sz="1400" dirty="0">
                <a:solidFill>
                  <a:srgbClr val="7F7F7F"/>
                </a:solidFill>
                <a:latin typeface="+mj-lt"/>
              </a:rPr>
              <a:t>(&amp;i2c-&gt;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iicds</a:t>
            </a:r>
            <a:r>
              <a:rPr sz="1400" dirty="0">
                <a:solidFill>
                  <a:srgbClr val="7F7F7F"/>
                </a:solidFill>
                <a:latin typeface="+mj-lt"/>
              </a:rPr>
              <a:t>);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8000000" y="14627940"/>
            <a:ext cx="3100000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Buffer Overflow</a:t>
            </a:r>
          </a:p>
        </p:txBody>
      </p:sp>
      <p:cxnSp>
        <p:nvCxnSpPr>
          <p:cNvPr id="618" name="Straight Arrow Connector 617"/>
          <p:cNvCxnSpPr>
            <a:stCxn id="21" idx="3"/>
            <a:endCxn id="22" idx="1"/>
          </p:cNvCxnSpPr>
          <p:nvPr/>
        </p:nvCxnSpPr>
        <p:spPr>
          <a:xfrm>
            <a:off x="3500000" y="149579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619" name="Straight Arrow Connector 618"/>
          <p:cNvCxnSpPr>
            <a:stCxn id="22" idx="3"/>
            <a:endCxn id="23" idx="1"/>
          </p:cNvCxnSpPr>
          <p:nvPr/>
        </p:nvCxnSpPr>
        <p:spPr>
          <a:xfrm>
            <a:off x="7300000" y="14957940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620" name="Connector: Curved 619"/>
          <p:cNvCxnSpPr>
            <a:stCxn id="20" idx="3"/>
            <a:endCxn id="21" idx="1"/>
          </p:cNvCxnSpPr>
          <p:nvPr/>
        </p:nvCxnSpPr>
        <p:spPr>
          <a:xfrm flipH="1">
            <a:off x="400000" y="12716390"/>
            <a:ext cx="10700000" cy="2241550"/>
          </a:xfrm>
          <a:prstGeom prst="curvedConnector5">
            <a:avLst>
              <a:gd name="adj1" fmla="val -2136"/>
              <a:gd name="adj2" fmla="val 58868"/>
              <a:gd name="adj3" fmla="val 102136"/>
            </a:avLst>
          </a:prstGeom>
          <a:ln w="6350">
            <a:solidFill/>
            <a:tailEnd type="triangle"/>
          </a:ln>
        </p:spPr>
      </p:cxnSp>
      <p:sp>
        <p:nvSpPr>
          <p:cNvPr id="621" name=" 620"/>
          <p:cNvSpPr/>
          <p:nvPr/>
        </p:nvSpPr>
        <p:spPr>
          <a:xfrm>
            <a:off x="400000" y="15248794"/>
            <a:ext cx="1900000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Address State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Stack</a:t>
            </a:r>
          </a:p>
        </p:txBody>
      </p:sp>
      <p:sp>
        <p:nvSpPr>
          <p:cNvPr id="622" name=" 621"/>
          <p:cNvSpPr/>
          <p:nvPr/>
        </p:nvSpPr>
        <p:spPr>
          <a:xfrm>
            <a:off x="2461002" y="1524879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623" name=" 622"/>
          <p:cNvSpPr/>
          <p:nvPr/>
        </p:nvSpPr>
        <p:spPr>
          <a:xfrm>
            <a:off x="4270532" y="15248794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624" name=" 623"/>
          <p:cNvSpPr/>
          <p:nvPr/>
        </p:nvSpPr>
        <p:spPr>
          <a:xfrm>
            <a:off x="5911282" y="15248794"/>
            <a:ext cx="268871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u-boot/drivers/i2c/nx_i2c.cL#449</a:t>
            </a:r>
          </a:p>
        </p:txBody>
      </p:sp>
      <p:sp>
        <p:nvSpPr>
          <p:cNvPr id="625" name=" 624"/>
          <p:cNvSpPr/>
          <p:nvPr/>
        </p:nvSpPr>
        <p:spPr>
          <a:xfrm>
            <a:off x="8800000" y="15248794"/>
            <a:ext cx="1900000" cy="78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Execution Space</a:t>
            </a:r>
          </a:p>
          <a:p>
            <a:r>
              <a:rPr sz="160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626" name=" 625"/>
          <p:cNvSpPr/>
          <p:nvPr/>
        </p:nvSpPr>
        <p:spPr>
          <a:xfrm>
            <a:off x="8013896" y="16716582"/>
            <a:ext cx="1082212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8013897" y="16889106"/>
            <a:ext cx="1371600" cy="9144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r>
              <a:rPr dirty="0">
                <a:solidFill>
                  <a:srgbClr val="660066"/>
                </a:solidFill>
                <a:latin typeface="+mj-lt"/>
              </a:rPr>
              <a:t>ACE</a:t>
            </a:r>
          </a:p>
        </p:txBody>
      </p:sp>
      <p:cxnSp>
        <p:nvCxnSpPr>
          <p:cNvPr id="627" name="Connector: Curved 626"/>
          <p:cNvCxnSpPr>
            <a:cxnSpLocks/>
            <a:stCxn id="23" idx="3"/>
            <a:endCxn id="25" idx="0"/>
          </p:cNvCxnSpPr>
          <p:nvPr/>
        </p:nvCxnSpPr>
        <p:spPr>
          <a:xfrm flipH="1">
            <a:off x="8699697" y="14957940"/>
            <a:ext cx="2400303" cy="1931166"/>
          </a:xfrm>
          <a:prstGeom prst="curvedConnector4">
            <a:avLst>
              <a:gd name="adj1" fmla="val -9524"/>
              <a:gd name="adj2" fmla="val 58544"/>
            </a:avLst>
          </a:prstGeom>
          <a:ln w="6350">
            <a:solidFill/>
            <a:tailEnd type="triangle"/>
          </a:ln>
        </p:spPr>
      </p:cxnSp>
      <p:sp>
        <p:nvSpPr>
          <p:cNvPr id="628" name=" 627"/>
          <p:cNvSpPr/>
          <p:nvPr/>
        </p:nvSpPr>
        <p:spPr>
          <a:xfrm>
            <a:off x="9728398" y="16716582"/>
            <a:ext cx="1082211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9728399" y="16889106"/>
            <a:ext cx="1371600" cy="9144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r>
              <a:rPr>
                <a:solidFill>
                  <a:srgbClr val="660066"/>
                </a:solidFill>
                <a:latin typeface="+mj-lt"/>
              </a:rPr>
              <a:t>DOS</a:t>
            </a:r>
          </a:p>
        </p:txBody>
      </p:sp>
      <p:cxnSp>
        <p:nvCxnSpPr>
          <p:cNvPr id="629" name="Connector: Curved 628"/>
          <p:cNvCxnSpPr>
            <a:cxnSpLocks/>
            <a:stCxn id="23" idx="3"/>
            <a:endCxn id="26" idx="0"/>
          </p:cNvCxnSpPr>
          <p:nvPr/>
        </p:nvCxnSpPr>
        <p:spPr>
          <a:xfrm flipH="1">
            <a:off x="10414199" y="14957940"/>
            <a:ext cx="685801" cy="1931166"/>
          </a:xfrm>
          <a:prstGeom prst="curvedConnector4">
            <a:avLst>
              <a:gd name="adj1" fmla="val -33333"/>
              <a:gd name="adj2" fmla="val 58544"/>
            </a:avLst>
          </a:prstGeom>
          <a:ln w="6350">
            <a:solidFill/>
            <a:tailEnd type="triangle"/>
          </a:ln>
        </p:spPr>
      </p:cxnSp>
      <p:sp>
        <p:nvSpPr>
          <p:cNvPr id="630" name="Rectangle: Rounded Corners 629"/>
          <p:cNvSpPr/>
          <p:nvPr/>
        </p:nvSpPr>
        <p:spPr>
          <a:xfrm>
            <a:off x="400000" y="32000000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631" name=" 630"/>
          <p:cNvSpPr/>
          <p:nvPr/>
        </p:nvSpPr>
        <p:spPr>
          <a:xfrm>
            <a:off x="800000" y="32000000"/>
            <a:ext cx="1740000" cy="260000"/>
          </a:xfrm>
        </p:spPr>
        <p:txBody>
          <a:bodyPr lIns="20000" rIns="20000"/>
          <a:lstStyle/>
          <a:p>
            <a:r>
              <a:rPr sz="1400"/>
              <a:t>Bug</a:t>
            </a:r>
          </a:p>
        </p:txBody>
      </p:sp>
      <p:sp>
        <p:nvSpPr>
          <p:cNvPr id="632" name="Rectangle 631"/>
          <p:cNvSpPr/>
          <p:nvPr/>
        </p:nvSpPr>
        <p:spPr>
          <a:xfrm>
            <a:off x="2540000" y="32000000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/>
          </a:p>
        </p:txBody>
      </p:sp>
      <p:sp>
        <p:nvSpPr>
          <p:cNvPr id="633" name=" 632"/>
          <p:cNvSpPr/>
          <p:nvPr/>
        </p:nvSpPr>
        <p:spPr>
          <a:xfrm>
            <a:off x="2940000" y="32000000"/>
            <a:ext cx="1740000" cy="260000"/>
          </a:xfrm>
        </p:spPr>
        <p:txBody>
          <a:bodyPr lIns="20000" rIns="20000"/>
          <a:lstStyle/>
          <a:p>
            <a:r>
              <a:rPr sz="1400"/>
              <a:t>Operation</a:t>
            </a:r>
          </a:p>
        </p:txBody>
      </p:sp>
      <p:sp>
        <p:nvSpPr>
          <p:cNvPr id="634" name="Rectangle: Rounded Corners 633"/>
          <p:cNvSpPr/>
          <p:nvPr/>
        </p:nvSpPr>
        <p:spPr>
          <a:xfrm>
            <a:off x="4680000" y="32000000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635" name=" 634"/>
          <p:cNvSpPr/>
          <p:nvPr/>
        </p:nvSpPr>
        <p:spPr>
          <a:xfrm>
            <a:off x="5080000" y="32000000"/>
            <a:ext cx="1740000" cy="260000"/>
          </a:xfrm>
        </p:spPr>
        <p:txBody>
          <a:bodyPr lIns="20000" rIns="20000"/>
          <a:lstStyle/>
          <a:p>
            <a:r>
              <a:rPr sz="1400"/>
              <a:t>Fault / Error</a:t>
            </a:r>
          </a:p>
        </p:txBody>
      </p:sp>
      <p:sp>
        <p:nvSpPr>
          <p:cNvPr id="636" name="Rectangle: Rounded Corners 635"/>
          <p:cNvSpPr/>
          <p:nvPr/>
        </p:nvSpPr>
        <p:spPr>
          <a:xfrm>
            <a:off x="6820000" y="32000000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637" name=" 636"/>
          <p:cNvSpPr/>
          <p:nvPr/>
        </p:nvSpPr>
        <p:spPr>
          <a:xfrm>
            <a:off x="7220000" y="32000000"/>
            <a:ext cx="1740000" cy="260000"/>
          </a:xfrm>
        </p:spPr>
        <p:txBody>
          <a:bodyPr lIns="20000" rIns="20000"/>
          <a:lstStyle/>
          <a:p>
            <a:r>
              <a:rPr sz="1400" dirty="0"/>
              <a:t>Final Error</a:t>
            </a:r>
          </a:p>
        </p:txBody>
      </p:sp>
      <p:sp>
        <p:nvSpPr>
          <p:cNvPr id="638" name="Isosceles Triangle 637"/>
          <p:cNvSpPr/>
          <p:nvPr/>
        </p:nvSpPr>
        <p:spPr>
          <a:xfrm>
            <a:off x="8960000" y="32000000"/>
            <a:ext cx="400000" cy="2600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639" name=" 638"/>
          <p:cNvSpPr/>
          <p:nvPr/>
        </p:nvSpPr>
        <p:spPr>
          <a:xfrm>
            <a:off x="9360000" y="32000000"/>
            <a:ext cx="1740000" cy="260000"/>
          </a:xfrm>
        </p:spPr>
        <p:txBody>
          <a:bodyPr lIns="20000" rIns="20000"/>
          <a:lstStyle/>
          <a:p>
            <a:r>
              <a:rPr sz="1400"/>
              <a:t>Failure</a:t>
            </a:r>
          </a:p>
        </p:txBody>
      </p:sp>
      <p:sp>
        <p:nvSpPr>
          <p:cNvPr id="640" name=" 639"/>
          <p:cNvSpPr/>
          <p:nvPr/>
        </p:nvSpPr>
        <p:spPr>
          <a:xfrm>
            <a:off x="0" y="32780000"/>
            <a:ext cx="11500000" cy="260000"/>
          </a:xfrm>
        </p:spPr>
        <p:txBody>
          <a:bodyPr lIns="20000" rIns="20000"/>
          <a:lstStyle/>
          <a:p>
            <a:pPr algn="r"/>
            <a:r>
              <a:rPr sz="1200">
                <a:solidFill>
                  <a:srgbClr val="7F7F7F"/>
                </a:solidFill>
              </a:rPr>
              <a:t>Bugs Framework (BF) Tool, I. Bojanova, NIST, 2020-2023</a:t>
            </a:r>
          </a:p>
        </p:txBody>
      </p:sp>
      <p:graphicFrame>
        <p:nvGraphicFramePr>
          <p:cNvPr id="555" name="definitionsTable"/>
          <p:cNvGraphicFramePr>
            <a:graphicFrameLocks noGrp="1"/>
          </p:cNvGraphicFramePr>
          <p:nvPr/>
        </p:nvGraphicFramePr>
        <p:xfrm>
          <a:off x="400000" y="33300000"/>
          <a:ext cx="10700000" cy="18288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An object, a function, a type, or a namespace is declared or defined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TCV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Data are converted or coerced into other type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TCM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An arithmetic expression (over numbers, strings, or pointers) is calculated improperly, or a boolean condition is evaluated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MUS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Declare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Specify the name and type of an object; the name, return type, and parameters of a function; or the name and type parameters of a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Coerce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Implicitly (forced by the Type System) convert the value of a passed in/out argument or the return into the corresponding parameter or return data type. (Type Coercion is known also as Type Juggling.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Evaluate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Find the result of a Boolean condition (incl. comparison).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Change the data value of an object to another meaningful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Code Defect 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The operation has a bug, which is the first cause for the chain of weaknesses underlying a software security vulnerability. The bug must be fixed to resolve the vulnerability.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Erroneous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operation implementation has a bug.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Type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set or range of allowed values is wrong or the operations allowed on them are wrong.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Wrong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data type range or structure is not correct.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Data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object data has harmed semantics or inconsistent or wrong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Wrong 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Inaccurate input data value, i.e., non-verified for harmed semantics.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Under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Data value is smaller than type's lower range.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Flipped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Sign bit is overwritten from type related calculation.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Wrong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value used as size does not match the actual size of the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Address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object address in use is wrong.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Over Bounds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Points above the upper boundary of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Consequence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Type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set or range of allowed values is wrong or the operations allowed on them are wrong.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Wrong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data type range or structure is not correct.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Data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object data has harmed semantics or inconsistent or wrong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Flipped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Sign bit is overwritten from type related calculation.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Wrong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Incorrect value from type conversion or computation.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Truncated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Rightmost bits of value that won’t fit type size are cut off.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Address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object address in use is wrong.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Over Bounds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Points above the upper boundary of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dirty="0"/>
                        <a:t>Memory Corruption/Disclosure Final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An exploitable or undefined  system behavior caused by memory addressing, allocation, use, and deallocation bugs.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Buffer 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Writes above the upper bound of an object -- aka Buffer Over-Write.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Operand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Name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what the entity with this name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memory region used to store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Type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what the data type composition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scalar data type that mimics the hardware units - e.g., int (long, short, signed), float, double, string, Boolean. A primitive data type is only language defined and is not built from other data types.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Name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at what stage the entity name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Resolved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name scope is known to the Type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Data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what the data value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number -- a sequence of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Address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where the address is in the memory layout.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object is a non-static local variable (defined in a function, a passed parameter, or a function return address).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Size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Shows what the limit for traversal of the object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supplied size for an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Operation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Shows how the buggy/faulty operation code is performed.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Non-polymorphic.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Pass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Supplying "out" or "in/out" arguments' data values or a return value to a function/ operator.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A function with a symbolic name that implements a mathematical, relational or logical operation.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Pass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Supplying "in" arguments' data values to a function/ operator.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Sequential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operation is performed after iterating over the object elements.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Shows where the buggy/faulty operation code is in the program -- in what kind of software.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Codebase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The operation is in the programmer's code - in the application itself.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Execution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Shows where the buggy/faulty operation code is running or with what privilege level).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      Bare-Metal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The bugged code runs in an environment without privilege control. Usually, the program is the only software running and has total access to the hardware.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Execution of unauthorized commands or code execution -- everything could be lost.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Disruption of access/use to information or information system (service) -- availability loss.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</a:tbl>
          </a:graphicData>
        </a:graphic>
      </p:graphicFrame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0BE0101B-065D-A24A-6B05-AE0E339275A6}"/>
              </a:ext>
            </a:extLst>
          </p:cNvPr>
          <p:cNvSpPr/>
          <p:nvPr/>
        </p:nvSpPr>
        <p:spPr>
          <a:xfrm>
            <a:off x="475692" y="16000673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48" name=" 647">
            <a:extLst>
              <a:ext uri="{FF2B5EF4-FFF2-40B4-BE49-F238E27FC236}">
                <a16:creationId xmlns:a16="http://schemas.microsoft.com/office/drawing/2014/main" id="{289C59B7-C91E-2350-D798-BC062D182C95}"/>
              </a:ext>
            </a:extLst>
          </p:cNvPr>
          <p:cNvSpPr/>
          <p:nvPr/>
        </p:nvSpPr>
        <p:spPr>
          <a:xfrm>
            <a:off x="875692" y="16000673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77EFF701-02A5-C856-D9AA-79DEF8F4CE27}"/>
              </a:ext>
            </a:extLst>
          </p:cNvPr>
          <p:cNvSpPr/>
          <p:nvPr/>
        </p:nvSpPr>
        <p:spPr>
          <a:xfrm>
            <a:off x="475692" y="16360673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50" name=" 649">
            <a:extLst>
              <a:ext uri="{FF2B5EF4-FFF2-40B4-BE49-F238E27FC236}">
                <a16:creationId xmlns:a16="http://schemas.microsoft.com/office/drawing/2014/main" id="{A96A8FA2-841A-DD64-1DD8-788ACDCFCC0E}"/>
              </a:ext>
            </a:extLst>
          </p:cNvPr>
          <p:cNvSpPr/>
          <p:nvPr/>
        </p:nvSpPr>
        <p:spPr>
          <a:xfrm>
            <a:off x="875692" y="16360673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3520170E-B739-EFE1-0B8E-A9EBC11227A4}"/>
              </a:ext>
            </a:extLst>
          </p:cNvPr>
          <p:cNvSpPr/>
          <p:nvPr/>
        </p:nvSpPr>
        <p:spPr>
          <a:xfrm>
            <a:off x="475692" y="16722681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52" name=" 651">
            <a:extLst>
              <a:ext uri="{FF2B5EF4-FFF2-40B4-BE49-F238E27FC236}">
                <a16:creationId xmlns:a16="http://schemas.microsoft.com/office/drawing/2014/main" id="{AE87D686-B2F3-5211-8B33-D540864B052F}"/>
              </a:ext>
            </a:extLst>
          </p:cNvPr>
          <p:cNvSpPr/>
          <p:nvPr/>
        </p:nvSpPr>
        <p:spPr>
          <a:xfrm>
            <a:off x="878618" y="16716582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3E7B45CA-FB70-41B1-44A5-139BCE91B73C}"/>
              </a:ext>
            </a:extLst>
          </p:cNvPr>
          <p:cNvSpPr/>
          <p:nvPr/>
        </p:nvSpPr>
        <p:spPr>
          <a:xfrm>
            <a:off x="475692" y="17084689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54" name=" 653">
            <a:extLst>
              <a:ext uri="{FF2B5EF4-FFF2-40B4-BE49-F238E27FC236}">
                <a16:creationId xmlns:a16="http://schemas.microsoft.com/office/drawing/2014/main" id="{513EA932-0B53-D96B-816D-1EC533BCE89D}"/>
              </a:ext>
            </a:extLst>
          </p:cNvPr>
          <p:cNvSpPr/>
          <p:nvPr/>
        </p:nvSpPr>
        <p:spPr>
          <a:xfrm>
            <a:off x="875692" y="17084689"/>
            <a:ext cx="155000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655" name="Isosceles Triangle 654">
            <a:extLst>
              <a:ext uri="{FF2B5EF4-FFF2-40B4-BE49-F238E27FC236}">
                <a16:creationId xmlns:a16="http://schemas.microsoft.com/office/drawing/2014/main" id="{5171649E-2F57-58C2-BE94-F77E808E8C66}"/>
              </a:ext>
            </a:extLst>
          </p:cNvPr>
          <p:cNvSpPr/>
          <p:nvPr/>
        </p:nvSpPr>
        <p:spPr>
          <a:xfrm>
            <a:off x="475692" y="17442857"/>
            <a:ext cx="400000" cy="2600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56" name=" 655">
            <a:extLst>
              <a:ext uri="{FF2B5EF4-FFF2-40B4-BE49-F238E27FC236}">
                <a16:creationId xmlns:a16="http://schemas.microsoft.com/office/drawing/2014/main" id="{A04236A9-F08A-B250-F10A-3A8EA814C78E}"/>
              </a:ext>
            </a:extLst>
          </p:cNvPr>
          <p:cNvSpPr/>
          <p:nvPr/>
        </p:nvSpPr>
        <p:spPr>
          <a:xfrm>
            <a:off x="875692" y="17442857"/>
            <a:ext cx="816095" cy="260000"/>
          </a:xfrm>
        </p:spPr>
        <p:txBody>
          <a:bodyPr lIns="91440" rIns="20000"/>
          <a:lstStyle/>
          <a:p>
            <a:r>
              <a:rPr sz="1600">
                <a:latin typeface="+mj-lt"/>
              </a:rPr>
              <a:t>Failure</a:t>
            </a:r>
          </a:p>
        </p:txBody>
      </p:sp>
      <p:sp>
        <p:nvSpPr>
          <p:cNvPr id="657" name=" 656">
            <a:extLst>
              <a:ext uri="{FF2B5EF4-FFF2-40B4-BE49-F238E27FC236}">
                <a16:creationId xmlns:a16="http://schemas.microsoft.com/office/drawing/2014/main" id="{8739A32E-C9EC-DE91-33C8-175227919CB0}"/>
              </a:ext>
            </a:extLst>
          </p:cNvPr>
          <p:cNvSpPr/>
          <p:nvPr/>
        </p:nvSpPr>
        <p:spPr>
          <a:xfrm>
            <a:off x="2300000" y="17467462"/>
            <a:ext cx="6207896" cy="260000"/>
          </a:xfrm>
        </p:spPr>
        <p:txBody>
          <a:bodyPr lIns="20000" rIns="20000"/>
          <a:lstStyle/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589" name=" 588">
            <a:extLst>
              <a:ext uri="{FF2B5EF4-FFF2-40B4-BE49-F238E27FC236}">
                <a16:creationId xmlns:a16="http://schemas.microsoft.com/office/drawing/2014/main" id="{8A4C2359-6AA3-EDDC-EA44-92A864639DCA}"/>
              </a:ext>
            </a:extLst>
          </p:cNvPr>
          <p:cNvSpPr/>
          <p:nvPr/>
        </p:nvSpPr>
        <p:spPr>
          <a:xfrm>
            <a:off x="399850" y="14353111"/>
            <a:ext cx="3100000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Fault</a:t>
            </a:r>
          </a:p>
        </p:txBody>
      </p:sp>
      <p:sp>
        <p:nvSpPr>
          <p:cNvPr id="700" name=" 699">
            <a:extLst>
              <a:ext uri="{FF2B5EF4-FFF2-40B4-BE49-F238E27FC236}">
                <a16:creationId xmlns:a16="http://schemas.microsoft.com/office/drawing/2014/main" id="{A2FFD08E-EBB2-987D-490A-EF91512F2A38}"/>
              </a:ext>
            </a:extLst>
          </p:cNvPr>
          <p:cNvSpPr/>
          <p:nvPr/>
        </p:nvSpPr>
        <p:spPr>
          <a:xfrm>
            <a:off x="-1819152" y="990205"/>
            <a:ext cx="2023138" cy="899904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 algn="ctr">
              <a:spcBef>
                <a:spcPts val="500"/>
              </a:spcBef>
            </a:pPr>
            <a:r>
              <a:rPr lang="en-US" sz="1800" dirty="0">
                <a:solidFill>
                  <a:srgbClr val="660066"/>
                </a:solidFill>
                <a:latin typeface="+mj-lt"/>
              </a:rPr>
              <a:t>Declaration</a:t>
            </a:r>
            <a:r>
              <a:rPr lang="en-US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dirty="0">
                <a:solidFill>
                  <a:srgbClr val="660066"/>
                </a:solidFill>
                <a:latin typeface="+mj-lt"/>
              </a:rPr>
            </a:br>
            <a:r>
              <a:rPr dirty="0">
                <a:solidFill>
                  <a:srgbClr val="660066"/>
                </a:solidFill>
                <a:latin typeface="+mj-lt"/>
              </a:rPr>
              <a:t>(D</a:t>
            </a:r>
            <a:r>
              <a:rPr lang="en-US" dirty="0">
                <a:solidFill>
                  <a:srgbClr val="660066"/>
                </a:solidFill>
                <a:latin typeface="+mj-lt"/>
              </a:rPr>
              <a:t>CL</a:t>
            </a:r>
            <a:r>
              <a:rPr dirty="0">
                <a:solidFill>
                  <a:srgbClr val="660066"/>
                </a:solidFill>
                <a:latin typeface="+mj-lt"/>
              </a:rPr>
              <a:t>)</a:t>
            </a:r>
          </a:p>
        </p:txBody>
      </p:sp>
      <p:sp>
        <p:nvSpPr>
          <p:cNvPr id="701" name=" 700">
            <a:extLst>
              <a:ext uri="{FF2B5EF4-FFF2-40B4-BE49-F238E27FC236}">
                <a16:creationId xmlns:a16="http://schemas.microsoft.com/office/drawing/2014/main" id="{BF484F5E-03AB-8A3D-08FF-87FFF8A952F2}"/>
              </a:ext>
            </a:extLst>
          </p:cNvPr>
          <p:cNvSpPr/>
          <p:nvPr/>
        </p:nvSpPr>
        <p:spPr>
          <a:xfrm>
            <a:off x="-1819152" y="3166054"/>
            <a:ext cx="2023138" cy="899904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_DAT Weakness</a:t>
            </a:r>
          </a:p>
          <a:p>
            <a:pPr algn="ctr">
              <a:spcBef>
                <a:spcPts val="500"/>
              </a:spcBef>
            </a:pPr>
            <a:r>
              <a:rPr lang="en-US" sz="1800" dirty="0">
                <a:solidFill>
                  <a:srgbClr val="660066"/>
                </a:solidFill>
                <a:latin typeface="+mj-lt"/>
              </a:rPr>
              <a:t>Type Conversion </a:t>
            </a:r>
            <a:br>
              <a:rPr lang="en-US" sz="1800" dirty="0">
                <a:solidFill>
                  <a:srgbClr val="660066"/>
                </a:solidFill>
                <a:latin typeface="+mj-lt"/>
              </a:rPr>
            </a:br>
            <a:r>
              <a:rPr lang="en-US" sz="1800" dirty="0">
                <a:solidFill>
                  <a:srgbClr val="660066"/>
                </a:solidFill>
                <a:latin typeface="+mj-lt"/>
              </a:rPr>
              <a:t>(TCV) 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702" name=" 701">
            <a:extLst>
              <a:ext uri="{FF2B5EF4-FFF2-40B4-BE49-F238E27FC236}">
                <a16:creationId xmlns:a16="http://schemas.microsoft.com/office/drawing/2014/main" id="{AA218FDE-CF93-6AA0-E578-C17D78BF4550}"/>
              </a:ext>
            </a:extLst>
          </p:cNvPr>
          <p:cNvSpPr/>
          <p:nvPr/>
        </p:nvSpPr>
        <p:spPr>
          <a:xfrm>
            <a:off x="-1819152" y="5380420"/>
            <a:ext cx="2023138" cy="899904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_DAT Weakness</a:t>
            </a:r>
          </a:p>
          <a:p>
            <a:pPr algn="ctr"/>
            <a:r>
              <a:rPr lang="en-US" sz="1800" dirty="0">
                <a:solidFill>
                  <a:srgbClr val="660066"/>
                </a:solidFill>
                <a:latin typeface="+mj-lt"/>
              </a:rPr>
              <a:t>Type Computation </a:t>
            </a:r>
            <a:br>
              <a:rPr lang="en-US" sz="1800" dirty="0">
                <a:solidFill>
                  <a:srgbClr val="660066"/>
                </a:solidFill>
                <a:latin typeface="+mj-lt"/>
              </a:rPr>
            </a:br>
            <a:r>
              <a:rPr lang="en-US" sz="1800" dirty="0">
                <a:solidFill>
                  <a:srgbClr val="660066"/>
                </a:solidFill>
                <a:latin typeface="+mj-lt"/>
              </a:rPr>
              <a:t>(TCM)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703" name=" 702">
            <a:extLst>
              <a:ext uri="{FF2B5EF4-FFF2-40B4-BE49-F238E27FC236}">
                <a16:creationId xmlns:a16="http://schemas.microsoft.com/office/drawing/2014/main" id="{C13EB93E-16F3-D8A6-9F55-B418E617FF83}"/>
              </a:ext>
            </a:extLst>
          </p:cNvPr>
          <p:cNvSpPr/>
          <p:nvPr/>
        </p:nvSpPr>
        <p:spPr>
          <a:xfrm>
            <a:off x="-1819152" y="7645632"/>
            <a:ext cx="2023138" cy="899904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_DAT Weakness</a:t>
            </a:r>
          </a:p>
          <a:p>
            <a:pPr algn="ctr">
              <a:spcBef>
                <a:spcPts val="500"/>
              </a:spcBef>
            </a:pPr>
            <a:r>
              <a:rPr lang="en-US" sz="1800" dirty="0">
                <a:solidFill>
                  <a:srgbClr val="660066"/>
                </a:solidFill>
                <a:latin typeface="+mj-lt"/>
              </a:rPr>
              <a:t>Type Conversion </a:t>
            </a:r>
            <a:br>
              <a:rPr lang="en-US" sz="1800" dirty="0">
                <a:solidFill>
                  <a:srgbClr val="660066"/>
                </a:solidFill>
                <a:latin typeface="+mj-lt"/>
              </a:rPr>
            </a:br>
            <a:r>
              <a:rPr lang="en-US" sz="1800" dirty="0">
                <a:solidFill>
                  <a:srgbClr val="660066"/>
                </a:solidFill>
                <a:latin typeface="+mj-lt"/>
              </a:rPr>
              <a:t>(TCV)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704" name=" 703">
            <a:extLst>
              <a:ext uri="{FF2B5EF4-FFF2-40B4-BE49-F238E27FC236}">
                <a16:creationId xmlns:a16="http://schemas.microsoft.com/office/drawing/2014/main" id="{425AEAEB-5D07-C908-535D-6DD60DD33D2C}"/>
              </a:ext>
            </a:extLst>
          </p:cNvPr>
          <p:cNvSpPr/>
          <p:nvPr/>
        </p:nvSpPr>
        <p:spPr>
          <a:xfrm>
            <a:off x="-1819152" y="9883822"/>
            <a:ext cx="2023138" cy="896112"/>
          </a:xfrm>
        </p:spPr>
        <p:txBody>
          <a:bodyPr lIns="20000" rIns="20000" anchor="ctr"/>
          <a:lstStyle/>
          <a:p>
            <a:r>
              <a:rPr lang="en-US" dirty="0">
                <a:latin typeface="+mj-lt"/>
              </a:rPr>
              <a:t>_</a:t>
            </a:r>
            <a:r>
              <a:rPr lang="en-US" sz="1600" dirty="0">
                <a:latin typeface="+mj-lt"/>
              </a:rPr>
              <a:t>DAT Weakness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solidFill>
                  <a:srgbClr val="660066"/>
                </a:solidFill>
                <a:latin typeface="+mj-lt"/>
              </a:rPr>
              <a:t>Type Conversion </a:t>
            </a:r>
            <a:br>
              <a:rPr lang="en-US" dirty="0">
                <a:solidFill>
                  <a:srgbClr val="660066"/>
                </a:solidFill>
                <a:latin typeface="+mj-lt"/>
              </a:rPr>
            </a:br>
            <a:r>
              <a:rPr lang="en-US" dirty="0">
                <a:solidFill>
                  <a:srgbClr val="660066"/>
                </a:solidFill>
                <a:latin typeface="+mj-lt"/>
              </a:rPr>
              <a:t>(TCV)</a:t>
            </a:r>
          </a:p>
        </p:txBody>
      </p:sp>
      <p:sp>
        <p:nvSpPr>
          <p:cNvPr id="705" name=" 704">
            <a:extLst>
              <a:ext uri="{FF2B5EF4-FFF2-40B4-BE49-F238E27FC236}">
                <a16:creationId xmlns:a16="http://schemas.microsoft.com/office/drawing/2014/main" id="{9156EFB6-4CAE-637D-2D38-BB2272B4A8EE}"/>
              </a:ext>
            </a:extLst>
          </p:cNvPr>
          <p:cNvSpPr/>
          <p:nvPr/>
        </p:nvSpPr>
        <p:spPr>
          <a:xfrm>
            <a:off x="-1819152" y="12130738"/>
            <a:ext cx="2023138" cy="896112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solidFill>
                  <a:srgbClr val="660066"/>
                </a:solidFill>
                <a:latin typeface="+mj-lt"/>
              </a:rPr>
              <a:t>Memory Addressing </a:t>
            </a:r>
            <a:br>
              <a:rPr lang="en-US" dirty="0">
                <a:solidFill>
                  <a:srgbClr val="660066"/>
                </a:solidFill>
                <a:latin typeface="+mj-lt"/>
              </a:rPr>
            </a:br>
            <a:r>
              <a:rPr lang="en-US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706" name=" 705">
            <a:extLst>
              <a:ext uri="{FF2B5EF4-FFF2-40B4-BE49-F238E27FC236}">
                <a16:creationId xmlns:a16="http://schemas.microsoft.com/office/drawing/2014/main" id="{C8360F39-DB66-F292-702C-D58FA29F9A60}"/>
              </a:ext>
            </a:extLst>
          </p:cNvPr>
          <p:cNvSpPr/>
          <p:nvPr/>
        </p:nvSpPr>
        <p:spPr>
          <a:xfrm>
            <a:off x="-1819152" y="14377596"/>
            <a:ext cx="2023138" cy="896112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 algn="ctr">
              <a:spcBef>
                <a:spcPts val="500"/>
              </a:spcBef>
            </a:pPr>
            <a:r>
              <a:rPr lang="en-US" sz="1800" dirty="0">
                <a:solidFill>
                  <a:srgbClr val="660066"/>
                </a:solidFill>
                <a:latin typeface="+mj-lt"/>
              </a:rPr>
              <a:t>Memory Use </a:t>
            </a:r>
            <a:br>
              <a:rPr lang="en-US" sz="1800" dirty="0">
                <a:solidFill>
                  <a:srgbClr val="660066"/>
                </a:solidFill>
                <a:latin typeface="+mj-lt"/>
              </a:rPr>
            </a:br>
            <a:r>
              <a:rPr lang="en-US" sz="1800" dirty="0">
                <a:solidFill>
                  <a:srgbClr val="660066"/>
                </a:solidFill>
                <a:latin typeface="+mj-lt"/>
              </a:rPr>
              <a:t>(MUS)</a:t>
            </a:r>
            <a:endParaRPr lang="en-US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478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D8C88E0-E50B-8279-AC44-7B62A551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97" y="16680394"/>
            <a:ext cx="11499850" cy="6785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CA6391-9A27-AE80-B344-F78BD237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3" y="10670317"/>
            <a:ext cx="11499850" cy="67853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9FB0B-443C-3C1D-B3B0-5BF0B3E7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215" y="4791860"/>
            <a:ext cx="11499850" cy="6785382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3069517" y="2015616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 flipH="1">
            <a:off x="1845913" y="7706610"/>
            <a:ext cx="3131100" cy="6351313"/>
          </a:xfrm>
          <a:prstGeom prst="curvedConnector5">
            <a:avLst>
              <a:gd name="adj1" fmla="val -21508"/>
              <a:gd name="adj2" fmla="val 60117"/>
              <a:gd name="adj3" fmla="val 119930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1845913" y="13926304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5794048" y="13863038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6023278" y="10558932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4626870" y="7574991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3069517" y="13994657"/>
            <a:ext cx="3074674" cy="6293131"/>
          </a:xfrm>
          <a:prstGeom prst="curvedConnector5">
            <a:avLst>
              <a:gd name="adj1" fmla="val -22755"/>
              <a:gd name="adj2" fmla="val 53522"/>
              <a:gd name="adj3" fmla="val 124558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7221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DE64A4-7C61-0E96-64F0-63EB4917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97" y="16629788"/>
            <a:ext cx="11499850" cy="6912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FDEC7-712A-CC81-1F1B-0A749C0A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3" y="10680492"/>
            <a:ext cx="11499850" cy="6912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0051BC-F2BC-1F0F-8DBE-0746B874E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214" y="4821810"/>
            <a:ext cx="11499850" cy="6912696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3019640" y="20172980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 flipH="1">
            <a:off x="1934642" y="7781803"/>
            <a:ext cx="3144140" cy="6439485"/>
          </a:xfrm>
          <a:prstGeom prst="curvedConnector5">
            <a:avLst>
              <a:gd name="adj1" fmla="val -22668"/>
              <a:gd name="adj2" fmla="val 57518"/>
              <a:gd name="adj3" fmla="val 121812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1934642" y="1408966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5921510" y="13931390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6023278" y="10558932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4728639" y="7650184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3019640" y="14063009"/>
            <a:ext cx="3252013" cy="6241590"/>
          </a:xfrm>
          <a:prstGeom prst="curvedConnector5">
            <a:avLst>
              <a:gd name="adj1" fmla="val -22329"/>
              <a:gd name="adj2" fmla="val 58833"/>
              <a:gd name="adj3" fmla="val 118194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E899A-B153-584A-7859-C63E2EB8E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5" y="7155192"/>
            <a:ext cx="1394460" cy="144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BB0D8E-BE03-5577-739B-F41F52AB5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51" y="13026650"/>
            <a:ext cx="1394460" cy="144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CD5F7-849D-3D3C-5CF8-51C489FB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18" y="18996341"/>
            <a:ext cx="1394460" cy="1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6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43E2C-2BFC-D2A8-D160-D5302F58FD51}"/>
              </a:ext>
            </a:extLst>
          </p:cNvPr>
          <p:cNvSpPr txBox="1"/>
          <p:nvPr/>
        </p:nvSpPr>
        <p:spPr>
          <a:xfrm>
            <a:off x="581891" y="5527964"/>
            <a:ext cx="80633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58887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795;p85">
            <a:extLst>
              <a:ext uri="{FF2B5EF4-FFF2-40B4-BE49-F238E27FC236}">
                <a16:creationId xmlns:a16="http://schemas.microsoft.com/office/drawing/2014/main" id="{6BC5211E-E570-6DF5-2F35-05486A43C224}"/>
              </a:ext>
            </a:extLst>
          </p:cNvPr>
          <p:cNvSpPr/>
          <p:nvPr/>
        </p:nvSpPr>
        <p:spPr>
          <a:xfrm>
            <a:off x="14248548" y="258420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795;p85">
            <a:extLst>
              <a:ext uri="{FF2B5EF4-FFF2-40B4-BE49-F238E27FC236}">
                <a16:creationId xmlns:a16="http://schemas.microsoft.com/office/drawing/2014/main" id="{2695F147-4578-0E21-376E-C63949CC40D7}"/>
              </a:ext>
            </a:extLst>
          </p:cNvPr>
          <p:cNvSpPr/>
          <p:nvPr/>
        </p:nvSpPr>
        <p:spPr>
          <a:xfrm>
            <a:off x="8154839" y="257269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783;p85">
            <a:extLst>
              <a:ext uri="{FF2B5EF4-FFF2-40B4-BE49-F238E27FC236}">
                <a16:creationId xmlns:a16="http://schemas.microsoft.com/office/drawing/2014/main" id="{227F5279-3A2A-8C95-9758-E71E29759C27}"/>
              </a:ext>
            </a:extLst>
          </p:cNvPr>
          <p:cNvSpPr/>
          <p:nvPr/>
        </p:nvSpPr>
        <p:spPr>
          <a:xfrm>
            <a:off x="967784" y="245343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88;p85">
            <a:extLst>
              <a:ext uri="{FF2B5EF4-FFF2-40B4-BE49-F238E27FC236}">
                <a16:creationId xmlns:a16="http://schemas.microsoft.com/office/drawing/2014/main" id="{3B3ADD86-3812-34B7-6820-ADFBFB641155}"/>
              </a:ext>
            </a:extLst>
          </p:cNvPr>
          <p:cNvSpPr/>
          <p:nvPr/>
        </p:nvSpPr>
        <p:spPr>
          <a:xfrm>
            <a:off x="2807472" y="245343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792;p85">
            <a:extLst>
              <a:ext uri="{FF2B5EF4-FFF2-40B4-BE49-F238E27FC236}">
                <a16:creationId xmlns:a16="http://schemas.microsoft.com/office/drawing/2014/main" id="{7AC7B5B0-929F-A27D-4A10-5E78EA3FE07A}"/>
              </a:ext>
            </a:extLst>
          </p:cNvPr>
          <p:cNvSpPr/>
          <p:nvPr/>
        </p:nvSpPr>
        <p:spPr>
          <a:xfrm>
            <a:off x="5664719" y="245343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794;p85">
            <a:extLst>
              <a:ext uri="{FF2B5EF4-FFF2-40B4-BE49-F238E27FC236}">
                <a16:creationId xmlns:a16="http://schemas.microsoft.com/office/drawing/2014/main" id="{91DDBA9C-B20E-4443-8491-A513A606B3AF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7619663" y="2648724"/>
            <a:ext cx="833123" cy="809241"/>
          </a:xfrm>
          <a:prstGeom prst="curvedConnector3">
            <a:avLst>
              <a:gd name="adj1" fmla="val 307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" name="Google Shape;795;p85">
            <a:extLst>
              <a:ext uri="{FF2B5EF4-FFF2-40B4-BE49-F238E27FC236}">
                <a16:creationId xmlns:a16="http://schemas.microsoft.com/office/drawing/2014/main" id="{E6CDB51C-70F2-ECAA-E36C-2805BA4CB4F0}"/>
              </a:ext>
            </a:extLst>
          </p:cNvPr>
          <p:cNvSpPr/>
          <p:nvPr/>
        </p:nvSpPr>
        <p:spPr>
          <a:xfrm>
            <a:off x="7891043" y="245863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906;p59">
            <a:extLst>
              <a:ext uri="{FF2B5EF4-FFF2-40B4-BE49-F238E27FC236}">
                <a16:creationId xmlns:a16="http://schemas.microsoft.com/office/drawing/2014/main" id="{B8975AEB-5B0B-CB83-9AE3-66D2D25F2BAE}"/>
              </a:ext>
            </a:extLst>
          </p:cNvPr>
          <p:cNvSpPr txBox="1"/>
          <p:nvPr/>
        </p:nvSpPr>
        <p:spPr>
          <a:xfrm>
            <a:off x="355451" y="1480875"/>
            <a:ext cx="154932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 State Model</a:t>
            </a:r>
          </a:p>
        </p:txBody>
      </p:sp>
      <p:sp>
        <p:nvSpPr>
          <p:cNvPr id="67" name="Google Shape;1600;p90">
            <a:extLst>
              <a:ext uri="{FF2B5EF4-FFF2-40B4-BE49-F238E27FC236}">
                <a16:creationId xmlns:a16="http://schemas.microsoft.com/office/drawing/2014/main" id="{545FB8BF-D8C5-96EC-D1B6-A5204637D88B}"/>
              </a:ext>
            </a:extLst>
          </p:cNvPr>
          <p:cNvSpPr/>
          <p:nvPr/>
        </p:nvSpPr>
        <p:spPr>
          <a:xfrm>
            <a:off x="5243306" y="4881573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600;p90">
            <a:extLst>
              <a:ext uri="{FF2B5EF4-FFF2-40B4-BE49-F238E27FC236}">
                <a16:creationId xmlns:a16="http://schemas.microsoft.com/office/drawing/2014/main" id="{16697854-8459-A070-8EE4-F2581EA6B88E}"/>
              </a:ext>
            </a:extLst>
          </p:cNvPr>
          <p:cNvSpPr/>
          <p:nvPr/>
        </p:nvSpPr>
        <p:spPr>
          <a:xfrm>
            <a:off x="2375109" y="4881573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1601;p90">
            <a:extLst>
              <a:ext uri="{FF2B5EF4-FFF2-40B4-BE49-F238E27FC236}">
                <a16:creationId xmlns:a16="http://schemas.microsoft.com/office/drawing/2014/main" id="{29C6BD23-B115-5427-1460-EF9D06C57702}"/>
              </a:ext>
            </a:extLst>
          </p:cNvPr>
          <p:cNvCxnSpPr>
            <a:cxnSpLocks/>
            <a:stCxn id="67" idx="7"/>
            <a:endCxn id="71" idx="4"/>
          </p:cNvCxnSpPr>
          <p:nvPr/>
        </p:nvCxnSpPr>
        <p:spPr>
          <a:xfrm rot="5400000" flipH="1" flipV="1">
            <a:off x="6224544" y="3802353"/>
            <a:ext cx="1515302" cy="1058263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1604;p90">
            <a:extLst>
              <a:ext uri="{FF2B5EF4-FFF2-40B4-BE49-F238E27FC236}">
                <a16:creationId xmlns:a16="http://schemas.microsoft.com/office/drawing/2014/main" id="{C0C149E8-4080-131A-8A27-3202EA94521A}"/>
              </a:ext>
            </a:extLst>
          </p:cNvPr>
          <p:cNvSpPr txBox="1"/>
          <p:nvPr/>
        </p:nvSpPr>
        <p:spPr>
          <a:xfrm>
            <a:off x="6504668" y="4639738"/>
            <a:ext cx="10611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02;p90">
            <a:extLst>
              <a:ext uri="{FF2B5EF4-FFF2-40B4-BE49-F238E27FC236}">
                <a16:creationId xmlns:a16="http://schemas.microsoft.com/office/drawing/2014/main" id="{C6B35955-6B3B-D120-BF71-3AD2C093680F}"/>
              </a:ext>
            </a:extLst>
          </p:cNvPr>
          <p:cNvSpPr/>
          <p:nvPr/>
        </p:nvSpPr>
        <p:spPr>
          <a:xfrm>
            <a:off x="7402991" y="3342097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1608;p90">
            <a:extLst>
              <a:ext uri="{FF2B5EF4-FFF2-40B4-BE49-F238E27FC236}">
                <a16:creationId xmlns:a16="http://schemas.microsoft.com/office/drawing/2014/main" id="{E70F51FA-A973-6C1D-843C-693012955340}"/>
              </a:ext>
            </a:extLst>
          </p:cNvPr>
          <p:cNvCxnSpPr>
            <a:cxnSpLocks/>
            <a:stCxn id="63" idx="7"/>
            <a:endCxn id="71" idx="0"/>
          </p:cNvCxnSpPr>
          <p:nvPr/>
        </p:nvCxnSpPr>
        <p:spPr>
          <a:xfrm rot="16200000" flipH="1">
            <a:off x="6852352" y="2683122"/>
            <a:ext cx="681100" cy="636850"/>
          </a:xfrm>
          <a:prstGeom prst="curvedConnector3">
            <a:avLst>
              <a:gd name="adj1" fmla="val -2189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" name="Google Shape;784;p85">
            <a:extLst>
              <a:ext uri="{FF2B5EF4-FFF2-40B4-BE49-F238E27FC236}">
                <a16:creationId xmlns:a16="http://schemas.microsoft.com/office/drawing/2014/main" id="{CFB1B224-4BCE-1ED5-1C3D-99D347092E9B}"/>
              </a:ext>
            </a:extLst>
          </p:cNvPr>
          <p:cNvSpPr txBox="1"/>
          <p:nvPr/>
        </p:nvSpPr>
        <p:spPr>
          <a:xfrm>
            <a:off x="5040682" y="2067146"/>
            <a:ext cx="108127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85;p85">
            <a:extLst>
              <a:ext uri="{FF2B5EF4-FFF2-40B4-BE49-F238E27FC236}">
                <a16:creationId xmlns:a16="http://schemas.microsoft.com/office/drawing/2014/main" id="{63E75CFA-1932-5F58-F6D4-4FBDB97DA93E}"/>
              </a:ext>
            </a:extLst>
          </p:cNvPr>
          <p:cNvSpPr txBox="1"/>
          <p:nvPr/>
        </p:nvSpPr>
        <p:spPr>
          <a:xfrm>
            <a:off x="2115398" y="2060107"/>
            <a:ext cx="97024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97;p85">
            <a:extLst>
              <a:ext uri="{FF2B5EF4-FFF2-40B4-BE49-F238E27FC236}">
                <a16:creationId xmlns:a16="http://schemas.microsoft.com/office/drawing/2014/main" id="{E918AB02-B449-372D-3C7F-312F9CF824DB}"/>
              </a:ext>
            </a:extLst>
          </p:cNvPr>
          <p:cNvSpPr txBox="1"/>
          <p:nvPr/>
        </p:nvSpPr>
        <p:spPr>
          <a:xfrm>
            <a:off x="6766139" y="2193780"/>
            <a:ext cx="691378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95;p85">
            <a:extLst>
              <a:ext uri="{FF2B5EF4-FFF2-40B4-BE49-F238E27FC236}">
                <a16:creationId xmlns:a16="http://schemas.microsoft.com/office/drawing/2014/main" id="{75C04F67-8EC1-A81C-EE92-3FDF7D6B9F8F}"/>
              </a:ext>
            </a:extLst>
          </p:cNvPr>
          <p:cNvSpPr/>
          <p:nvPr/>
        </p:nvSpPr>
        <p:spPr>
          <a:xfrm>
            <a:off x="13984158" y="2470139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7" name=" 76">
            <a:extLst>
              <a:ext uri="{FF2B5EF4-FFF2-40B4-BE49-F238E27FC236}">
                <a16:creationId xmlns:a16="http://schemas.microsoft.com/office/drawing/2014/main" id="{8B6F5164-AF0C-A7C9-7483-3929AD3E817F}"/>
              </a:ext>
            </a:extLst>
          </p:cNvPr>
          <p:cNvSpPr/>
          <p:nvPr/>
        </p:nvSpPr>
        <p:spPr>
          <a:xfrm>
            <a:off x="14248548" y="4140180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78" name="Google Shape;788;p85">
            <a:extLst>
              <a:ext uri="{FF2B5EF4-FFF2-40B4-BE49-F238E27FC236}">
                <a16:creationId xmlns:a16="http://schemas.microsoft.com/office/drawing/2014/main" id="{B696C937-87A2-7BCC-ED57-E0396AAE05AD}"/>
              </a:ext>
            </a:extLst>
          </p:cNvPr>
          <p:cNvSpPr/>
          <p:nvPr/>
        </p:nvSpPr>
        <p:spPr>
          <a:xfrm>
            <a:off x="9680538" y="245343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2;p85">
            <a:extLst>
              <a:ext uri="{FF2B5EF4-FFF2-40B4-BE49-F238E27FC236}">
                <a16:creationId xmlns:a16="http://schemas.microsoft.com/office/drawing/2014/main" id="{D1B715E4-386F-08B1-CB98-C67621A55EE6}"/>
              </a:ext>
            </a:extLst>
          </p:cNvPr>
          <p:cNvSpPr/>
          <p:nvPr/>
        </p:nvSpPr>
        <p:spPr>
          <a:xfrm>
            <a:off x="12544850" y="245343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797;p85">
            <a:extLst>
              <a:ext uri="{FF2B5EF4-FFF2-40B4-BE49-F238E27FC236}">
                <a16:creationId xmlns:a16="http://schemas.microsoft.com/office/drawing/2014/main" id="{F58C984E-0B82-9897-C5BE-D104D4F5F690}"/>
              </a:ext>
            </a:extLst>
          </p:cNvPr>
          <p:cNvSpPr txBox="1"/>
          <p:nvPr/>
        </p:nvSpPr>
        <p:spPr>
          <a:xfrm>
            <a:off x="13474948" y="2193780"/>
            <a:ext cx="1346774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785;p85">
            <a:extLst>
              <a:ext uri="{FF2B5EF4-FFF2-40B4-BE49-F238E27FC236}">
                <a16:creationId xmlns:a16="http://schemas.microsoft.com/office/drawing/2014/main" id="{BB5D63BB-4201-F09F-83A8-133CDFE2C000}"/>
              </a:ext>
            </a:extLst>
          </p:cNvPr>
          <p:cNvSpPr txBox="1"/>
          <p:nvPr/>
        </p:nvSpPr>
        <p:spPr>
          <a:xfrm>
            <a:off x="355451" y="2094936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1601;p90">
            <a:extLst>
              <a:ext uri="{FF2B5EF4-FFF2-40B4-BE49-F238E27FC236}">
                <a16:creationId xmlns:a16="http://schemas.microsoft.com/office/drawing/2014/main" id="{78AD1C3A-83F8-90B3-E721-1B308828F91D}"/>
              </a:ext>
            </a:extLst>
          </p:cNvPr>
          <p:cNvCxnSpPr>
            <a:cxnSpLocks/>
            <a:stCxn id="61" idx="7"/>
            <a:endCxn id="62" idx="1"/>
          </p:cNvCxnSpPr>
          <p:nvPr/>
        </p:nvCxnSpPr>
        <p:spPr>
          <a:xfrm rot="5400000" flipH="1" flipV="1">
            <a:off x="2596288" y="224225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4" name="Google Shape;785;p85">
            <a:extLst>
              <a:ext uri="{FF2B5EF4-FFF2-40B4-BE49-F238E27FC236}">
                <a16:creationId xmlns:a16="http://schemas.microsoft.com/office/drawing/2014/main" id="{9681DE7F-436E-8FBC-E384-97CAF03E2B17}"/>
              </a:ext>
            </a:extLst>
          </p:cNvPr>
          <p:cNvSpPr txBox="1"/>
          <p:nvPr/>
        </p:nvSpPr>
        <p:spPr>
          <a:xfrm>
            <a:off x="1764429" y="4639738"/>
            <a:ext cx="8374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784;p85">
            <a:extLst>
              <a:ext uri="{FF2B5EF4-FFF2-40B4-BE49-F238E27FC236}">
                <a16:creationId xmlns:a16="http://schemas.microsoft.com/office/drawing/2014/main" id="{C43CAEAD-FC30-4D8B-88E7-C734EBE60F1F}"/>
              </a:ext>
            </a:extLst>
          </p:cNvPr>
          <p:cNvSpPr txBox="1"/>
          <p:nvPr/>
        </p:nvSpPr>
        <p:spPr>
          <a:xfrm>
            <a:off x="3625606" y="2017297"/>
            <a:ext cx="139304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sp>
        <p:nvSpPr>
          <p:cNvPr id="89" name="Google Shape;791;p85">
            <a:extLst>
              <a:ext uri="{FF2B5EF4-FFF2-40B4-BE49-F238E27FC236}">
                <a16:creationId xmlns:a16="http://schemas.microsoft.com/office/drawing/2014/main" id="{F35DE09D-935B-73BB-ECB8-47F6DBAA0D23}"/>
              </a:ext>
            </a:extLst>
          </p:cNvPr>
          <p:cNvSpPr txBox="1"/>
          <p:nvPr/>
        </p:nvSpPr>
        <p:spPr>
          <a:xfrm>
            <a:off x="4866980" y="2495231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785;p85">
            <a:extLst>
              <a:ext uri="{FF2B5EF4-FFF2-40B4-BE49-F238E27FC236}">
                <a16:creationId xmlns:a16="http://schemas.microsoft.com/office/drawing/2014/main" id="{DA913CA9-E905-CF84-5C8A-D936B62CA6F7}"/>
              </a:ext>
            </a:extLst>
          </p:cNvPr>
          <p:cNvSpPr txBox="1"/>
          <p:nvPr/>
        </p:nvSpPr>
        <p:spPr>
          <a:xfrm>
            <a:off x="10533833" y="2063423"/>
            <a:ext cx="133859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785;p85">
            <a:extLst>
              <a:ext uri="{FF2B5EF4-FFF2-40B4-BE49-F238E27FC236}">
                <a16:creationId xmlns:a16="http://schemas.microsoft.com/office/drawing/2014/main" id="{763D8600-5C97-7B64-F969-B36148FF5B70}"/>
              </a:ext>
            </a:extLst>
          </p:cNvPr>
          <p:cNvSpPr txBox="1"/>
          <p:nvPr/>
        </p:nvSpPr>
        <p:spPr>
          <a:xfrm>
            <a:off x="11750168" y="2063423"/>
            <a:ext cx="134677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784;p85">
            <a:extLst>
              <a:ext uri="{FF2B5EF4-FFF2-40B4-BE49-F238E27FC236}">
                <a16:creationId xmlns:a16="http://schemas.microsoft.com/office/drawing/2014/main" id="{74CD777E-140D-3461-A418-519DE914E111}"/>
              </a:ext>
            </a:extLst>
          </p:cNvPr>
          <p:cNvSpPr txBox="1"/>
          <p:nvPr/>
        </p:nvSpPr>
        <p:spPr>
          <a:xfrm>
            <a:off x="4353636" y="4514293"/>
            <a:ext cx="159833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784;p85">
            <a:extLst>
              <a:ext uri="{FF2B5EF4-FFF2-40B4-BE49-F238E27FC236}">
                <a16:creationId xmlns:a16="http://schemas.microsoft.com/office/drawing/2014/main" id="{68463955-F854-AB0C-C8D7-C678E0252C39}"/>
              </a:ext>
            </a:extLst>
          </p:cNvPr>
          <p:cNvSpPr txBox="1"/>
          <p:nvPr/>
        </p:nvSpPr>
        <p:spPr>
          <a:xfrm>
            <a:off x="3165172" y="4468450"/>
            <a:ext cx="146764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107" name="Google Shape;785;p85">
            <a:extLst>
              <a:ext uri="{FF2B5EF4-FFF2-40B4-BE49-F238E27FC236}">
                <a16:creationId xmlns:a16="http://schemas.microsoft.com/office/drawing/2014/main" id="{4373EF74-CF24-928D-5E64-D54419F8CF82}"/>
              </a:ext>
            </a:extLst>
          </p:cNvPr>
          <p:cNvSpPr txBox="1"/>
          <p:nvPr/>
        </p:nvSpPr>
        <p:spPr>
          <a:xfrm>
            <a:off x="8828264" y="2094674"/>
            <a:ext cx="142448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791;p85">
            <a:extLst>
              <a:ext uri="{FF2B5EF4-FFF2-40B4-BE49-F238E27FC236}">
                <a16:creationId xmlns:a16="http://schemas.microsoft.com/office/drawing/2014/main" id="{23DE31F2-1459-C5E1-747F-C796F6FA2B7C}"/>
              </a:ext>
            </a:extLst>
          </p:cNvPr>
          <p:cNvSpPr txBox="1"/>
          <p:nvPr/>
        </p:nvSpPr>
        <p:spPr>
          <a:xfrm>
            <a:off x="14776102" y="2419824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791;p85">
            <a:extLst>
              <a:ext uri="{FF2B5EF4-FFF2-40B4-BE49-F238E27FC236}">
                <a16:creationId xmlns:a16="http://schemas.microsoft.com/office/drawing/2014/main" id="{49E9C211-E5DC-E470-937C-EE0F94DA110A}"/>
              </a:ext>
            </a:extLst>
          </p:cNvPr>
          <p:cNvSpPr txBox="1"/>
          <p:nvPr/>
        </p:nvSpPr>
        <p:spPr>
          <a:xfrm>
            <a:off x="8652552" y="2445744"/>
            <a:ext cx="3435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B78596E-E89F-BB41-0DEA-C925FED0E7B5}"/>
              </a:ext>
            </a:extLst>
          </p:cNvPr>
          <p:cNvCxnSpPr>
            <a:cxnSpLocks/>
          </p:cNvCxnSpPr>
          <p:nvPr/>
        </p:nvCxnSpPr>
        <p:spPr>
          <a:xfrm>
            <a:off x="1012281" y="1008185"/>
            <a:ext cx="10071642" cy="1672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1694;p119">
            <a:extLst>
              <a:ext uri="{FF2B5EF4-FFF2-40B4-BE49-F238E27FC236}">
                <a16:creationId xmlns:a16="http://schemas.microsoft.com/office/drawing/2014/main" id="{C05D5038-94F9-DC0F-9D9B-E2236B172DE4}"/>
              </a:ext>
            </a:extLst>
          </p:cNvPr>
          <p:cNvSpPr txBox="1"/>
          <p:nvPr/>
        </p:nvSpPr>
        <p:spPr>
          <a:xfrm>
            <a:off x="1012281" y="7618988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95;p119">
            <a:extLst>
              <a:ext uri="{FF2B5EF4-FFF2-40B4-BE49-F238E27FC236}">
                <a16:creationId xmlns:a16="http://schemas.microsoft.com/office/drawing/2014/main" id="{A3648DF2-DF7A-7EA8-8180-5FB1C714805E}"/>
              </a:ext>
            </a:extLst>
          </p:cNvPr>
          <p:cNvSpPr txBox="1"/>
          <p:nvPr/>
        </p:nvSpPr>
        <p:spPr>
          <a:xfrm>
            <a:off x="1012282" y="7227752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96;p119">
            <a:extLst>
              <a:ext uri="{FF2B5EF4-FFF2-40B4-BE49-F238E27FC236}">
                <a16:creationId xmlns:a16="http://schemas.microsoft.com/office/drawing/2014/main" id="{A2F547D8-2151-218B-3AC4-9598865C304E}"/>
              </a:ext>
            </a:extLst>
          </p:cNvPr>
          <p:cNvSpPr txBox="1"/>
          <p:nvPr/>
        </p:nvSpPr>
        <p:spPr>
          <a:xfrm>
            <a:off x="1012282" y="8391904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97;p119">
            <a:extLst>
              <a:ext uri="{FF2B5EF4-FFF2-40B4-BE49-F238E27FC236}">
                <a16:creationId xmlns:a16="http://schemas.microsoft.com/office/drawing/2014/main" id="{42B6371D-0C8A-82FC-0559-F9D088DAAE7A}"/>
              </a:ext>
            </a:extLst>
          </p:cNvPr>
          <p:cNvSpPr/>
          <p:nvPr/>
        </p:nvSpPr>
        <p:spPr>
          <a:xfrm>
            <a:off x="552698" y="7529478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98;p119">
            <a:extLst>
              <a:ext uri="{FF2B5EF4-FFF2-40B4-BE49-F238E27FC236}">
                <a16:creationId xmlns:a16="http://schemas.microsoft.com/office/drawing/2014/main" id="{945954A6-1303-0599-0444-3E0504333ABE}"/>
              </a:ext>
            </a:extLst>
          </p:cNvPr>
          <p:cNvSpPr/>
          <p:nvPr/>
        </p:nvSpPr>
        <p:spPr>
          <a:xfrm>
            <a:off x="552698" y="7138242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700;p119">
            <a:extLst>
              <a:ext uri="{FF2B5EF4-FFF2-40B4-BE49-F238E27FC236}">
                <a16:creationId xmlns:a16="http://schemas.microsoft.com/office/drawing/2014/main" id="{E180ED4C-D6B3-2651-283B-62B2BD62FE69}"/>
              </a:ext>
            </a:extLst>
          </p:cNvPr>
          <p:cNvSpPr txBox="1"/>
          <p:nvPr/>
        </p:nvSpPr>
        <p:spPr>
          <a:xfrm>
            <a:off x="1012283" y="8010224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701;p119">
            <a:extLst>
              <a:ext uri="{FF2B5EF4-FFF2-40B4-BE49-F238E27FC236}">
                <a16:creationId xmlns:a16="http://schemas.microsoft.com/office/drawing/2014/main" id="{002BC19A-5EA0-1730-1447-419CD598A0E3}"/>
              </a:ext>
            </a:extLst>
          </p:cNvPr>
          <p:cNvSpPr/>
          <p:nvPr/>
        </p:nvSpPr>
        <p:spPr>
          <a:xfrm>
            <a:off x="552698" y="7920714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E2F2AF0-F93A-0906-D605-7BFBEBC6F32F}"/>
              </a:ext>
            </a:extLst>
          </p:cNvPr>
          <p:cNvSpPr txBox="1"/>
          <p:nvPr/>
        </p:nvSpPr>
        <p:spPr>
          <a:xfrm>
            <a:off x="739163" y="6786379"/>
            <a:ext cx="731994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7C3D692-7879-B96E-1F3D-07CEAEB9E6E3}"/>
              </a:ext>
            </a:extLst>
          </p:cNvPr>
          <p:cNvSpPr txBox="1"/>
          <p:nvPr/>
        </p:nvSpPr>
        <p:spPr>
          <a:xfrm>
            <a:off x="739164" y="8725559"/>
            <a:ext cx="3795483" cy="5591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or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80" name="Google Shape;1601;p90">
            <a:extLst>
              <a:ext uri="{FF2B5EF4-FFF2-40B4-BE49-F238E27FC236}">
                <a16:creationId xmlns:a16="http://schemas.microsoft.com/office/drawing/2014/main" id="{51B0DB7F-A837-696E-6D17-01F7FFEA0D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6638" y="22479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1" name="Google Shape;1601;p90">
            <a:extLst>
              <a:ext uri="{FF2B5EF4-FFF2-40B4-BE49-F238E27FC236}">
                <a16:creationId xmlns:a16="http://schemas.microsoft.com/office/drawing/2014/main" id="{AAB40DE2-D632-D616-97AA-DC76C0D0B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59913" y="22393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2" name="Google Shape;1601;p90">
            <a:extLst>
              <a:ext uri="{FF2B5EF4-FFF2-40B4-BE49-F238E27FC236}">
                <a16:creationId xmlns:a16="http://schemas.microsoft.com/office/drawing/2014/main" id="{A060C35E-8977-9AC7-3870-259D7796D8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847" y="22393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1601;p90">
            <a:extLst>
              <a:ext uri="{FF2B5EF4-FFF2-40B4-BE49-F238E27FC236}">
                <a16:creationId xmlns:a16="http://schemas.microsoft.com/office/drawing/2014/main" id="{BDE71F6A-2096-D82A-9740-4813B26B3F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77493" y="2241876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5" name="Google Shape;791;p85">
            <a:extLst>
              <a:ext uri="{FF2B5EF4-FFF2-40B4-BE49-F238E27FC236}">
                <a16:creationId xmlns:a16="http://schemas.microsoft.com/office/drawing/2014/main" id="{1358EF18-605F-938E-6EFC-00905ECF53D8}"/>
              </a:ext>
            </a:extLst>
          </p:cNvPr>
          <p:cNvSpPr txBox="1"/>
          <p:nvPr/>
        </p:nvSpPr>
        <p:spPr>
          <a:xfrm>
            <a:off x="11740024" y="2494856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1601;p90">
            <a:extLst>
              <a:ext uri="{FF2B5EF4-FFF2-40B4-BE49-F238E27FC236}">
                <a16:creationId xmlns:a16="http://schemas.microsoft.com/office/drawing/2014/main" id="{B410D0FE-A1D7-81D5-E498-489DD59D34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7843" y="2244833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" name="Google Shape;1601;p90">
            <a:extLst>
              <a:ext uri="{FF2B5EF4-FFF2-40B4-BE49-F238E27FC236}">
                <a16:creationId xmlns:a16="http://schemas.microsoft.com/office/drawing/2014/main" id="{E96574FA-0AC9-D317-C141-B037B3CDA4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328838" y="224165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8" name="Google Shape;1601;p90">
            <a:extLst>
              <a:ext uri="{FF2B5EF4-FFF2-40B4-BE49-F238E27FC236}">
                <a16:creationId xmlns:a16="http://schemas.microsoft.com/office/drawing/2014/main" id="{94843D15-B39D-92BB-9D14-E4B83825F3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168247" y="223743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5" name="Google Shape;1601;p90">
            <a:extLst>
              <a:ext uri="{FF2B5EF4-FFF2-40B4-BE49-F238E27FC236}">
                <a16:creationId xmlns:a16="http://schemas.microsoft.com/office/drawing/2014/main" id="{B1531302-8AC7-4F6B-9C43-AE6957C932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81045" y="468476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791;p85">
            <a:extLst>
              <a:ext uri="{FF2B5EF4-FFF2-40B4-BE49-F238E27FC236}">
                <a16:creationId xmlns:a16="http://schemas.microsoft.com/office/drawing/2014/main" id="{F83C2483-38D7-EEF4-6F7B-83CB3C28B83D}"/>
              </a:ext>
            </a:extLst>
          </p:cNvPr>
          <p:cNvSpPr txBox="1"/>
          <p:nvPr/>
        </p:nvSpPr>
        <p:spPr>
          <a:xfrm>
            <a:off x="4443576" y="4937740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1601;p90">
            <a:extLst>
              <a:ext uri="{FF2B5EF4-FFF2-40B4-BE49-F238E27FC236}">
                <a16:creationId xmlns:a16="http://schemas.microsoft.com/office/drawing/2014/main" id="{9A652872-77A9-A9FD-D9FB-DB798683AF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11395" y="469043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8" name="Google Shape;1601;p90">
            <a:extLst>
              <a:ext uri="{FF2B5EF4-FFF2-40B4-BE49-F238E27FC236}">
                <a16:creationId xmlns:a16="http://schemas.microsoft.com/office/drawing/2014/main" id="{C2C6D713-846B-D1A6-9BBC-DE2621EB64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32390" y="468183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797;p85">
            <a:extLst>
              <a:ext uri="{FF2B5EF4-FFF2-40B4-BE49-F238E27FC236}">
                <a16:creationId xmlns:a16="http://schemas.microsoft.com/office/drawing/2014/main" id="{E7827028-4C0D-0E80-8045-4CD35C6D7A33}"/>
              </a:ext>
            </a:extLst>
          </p:cNvPr>
          <p:cNvSpPr txBox="1"/>
          <p:nvPr/>
        </p:nvSpPr>
        <p:spPr>
          <a:xfrm>
            <a:off x="7998387" y="3365197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307" name="Google Shape;797;p85">
            <a:extLst>
              <a:ext uri="{FF2B5EF4-FFF2-40B4-BE49-F238E27FC236}">
                <a16:creationId xmlns:a16="http://schemas.microsoft.com/office/drawing/2014/main" id="{67AB3904-32CC-2A41-B94E-AD8FF2B5E775}"/>
              </a:ext>
            </a:extLst>
          </p:cNvPr>
          <p:cNvSpPr txBox="1"/>
          <p:nvPr/>
        </p:nvSpPr>
        <p:spPr>
          <a:xfrm>
            <a:off x="14083300" y="3458079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 err="1">
                <a:latin typeface="+mj-lt"/>
              </a:rPr>
              <a:t>exploit</a:t>
            </a:r>
            <a:r>
              <a:rPr lang="en-US" sz="1200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317" name="Google Shape;795;p85">
            <a:extLst>
              <a:ext uri="{FF2B5EF4-FFF2-40B4-BE49-F238E27FC236}">
                <a16:creationId xmlns:a16="http://schemas.microsoft.com/office/drawing/2014/main" id="{07939A58-DF98-7863-3DA1-2BFB2F596844}"/>
              </a:ext>
            </a:extLst>
          </p:cNvPr>
          <p:cNvSpPr/>
          <p:nvPr/>
        </p:nvSpPr>
        <p:spPr>
          <a:xfrm>
            <a:off x="525615" y="8293364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795;p85">
            <a:extLst>
              <a:ext uri="{FF2B5EF4-FFF2-40B4-BE49-F238E27FC236}">
                <a16:creationId xmlns:a16="http://schemas.microsoft.com/office/drawing/2014/main" id="{E5A999B1-E189-CE3A-BF8B-894130CC175A}"/>
              </a:ext>
            </a:extLst>
          </p:cNvPr>
          <p:cNvSpPr/>
          <p:nvPr/>
        </p:nvSpPr>
        <p:spPr>
          <a:xfrm>
            <a:off x="14248548" y="13905738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795;p85">
            <a:extLst>
              <a:ext uri="{FF2B5EF4-FFF2-40B4-BE49-F238E27FC236}">
                <a16:creationId xmlns:a16="http://schemas.microsoft.com/office/drawing/2014/main" id="{94EF5F13-6330-07DB-C9CB-AAD94AAB1E79}"/>
              </a:ext>
            </a:extLst>
          </p:cNvPr>
          <p:cNvSpPr/>
          <p:nvPr/>
        </p:nvSpPr>
        <p:spPr>
          <a:xfrm>
            <a:off x="8154839" y="13894230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783;p85">
            <a:extLst>
              <a:ext uri="{FF2B5EF4-FFF2-40B4-BE49-F238E27FC236}">
                <a16:creationId xmlns:a16="http://schemas.microsoft.com/office/drawing/2014/main" id="{1B7CBFC6-E934-DFEE-B006-F32B7C18F768}"/>
              </a:ext>
            </a:extLst>
          </p:cNvPr>
          <p:cNvSpPr/>
          <p:nvPr/>
        </p:nvSpPr>
        <p:spPr>
          <a:xfrm>
            <a:off x="967784" y="13774971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788;p85">
            <a:extLst>
              <a:ext uri="{FF2B5EF4-FFF2-40B4-BE49-F238E27FC236}">
                <a16:creationId xmlns:a16="http://schemas.microsoft.com/office/drawing/2014/main" id="{17A628CE-DAC4-B0B5-5B18-6D7948135296}"/>
              </a:ext>
            </a:extLst>
          </p:cNvPr>
          <p:cNvSpPr/>
          <p:nvPr/>
        </p:nvSpPr>
        <p:spPr>
          <a:xfrm>
            <a:off x="2807472" y="1377497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792;p85">
            <a:extLst>
              <a:ext uri="{FF2B5EF4-FFF2-40B4-BE49-F238E27FC236}">
                <a16:creationId xmlns:a16="http://schemas.microsoft.com/office/drawing/2014/main" id="{14162D5F-6A53-6F22-10D6-6C3209DE5E50}"/>
              </a:ext>
            </a:extLst>
          </p:cNvPr>
          <p:cNvSpPr/>
          <p:nvPr/>
        </p:nvSpPr>
        <p:spPr>
          <a:xfrm>
            <a:off x="5664719" y="13774971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794;p85">
            <a:extLst>
              <a:ext uri="{FF2B5EF4-FFF2-40B4-BE49-F238E27FC236}">
                <a16:creationId xmlns:a16="http://schemas.microsoft.com/office/drawing/2014/main" id="{220EE0D2-8FA4-0C8F-CB34-A17EB985C4B3}"/>
              </a:ext>
            </a:extLst>
          </p:cNvPr>
          <p:cNvCxnSpPr>
            <a:cxnSpLocks/>
            <a:stCxn id="91" idx="6"/>
          </p:cNvCxnSpPr>
          <p:nvPr/>
        </p:nvCxnSpPr>
        <p:spPr>
          <a:xfrm flipV="1">
            <a:off x="7619663" y="13970260"/>
            <a:ext cx="833123" cy="809241"/>
          </a:xfrm>
          <a:prstGeom prst="curvedConnector3">
            <a:avLst>
              <a:gd name="adj1" fmla="val 307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3" name="Google Shape;795;p85">
            <a:extLst>
              <a:ext uri="{FF2B5EF4-FFF2-40B4-BE49-F238E27FC236}">
                <a16:creationId xmlns:a16="http://schemas.microsoft.com/office/drawing/2014/main" id="{504CB76D-250D-7846-5A90-0D4DEC698C90}"/>
              </a:ext>
            </a:extLst>
          </p:cNvPr>
          <p:cNvSpPr/>
          <p:nvPr/>
        </p:nvSpPr>
        <p:spPr>
          <a:xfrm>
            <a:off x="7891043" y="13780167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906;p59">
            <a:extLst>
              <a:ext uri="{FF2B5EF4-FFF2-40B4-BE49-F238E27FC236}">
                <a16:creationId xmlns:a16="http://schemas.microsoft.com/office/drawing/2014/main" id="{59DF8F09-43CC-A5A1-E576-8FC390015E9B}"/>
              </a:ext>
            </a:extLst>
          </p:cNvPr>
          <p:cNvSpPr txBox="1"/>
          <p:nvPr/>
        </p:nvSpPr>
        <p:spPr>
          <a:xfrm>
            <a:off x="355451" y="12802411"/>
            <a:ext cx="154932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 State Model</a:t>
            </a:r>
          </a:p>
        </p:txBody>
      </p:sp>
      <p:sp>
        <p:nvSpPr>
          <p:cNvPr id="85" name="Google Shape;1600;p90">
            <a:extLst>
              <a:ext uri="{FF2B5EF4-FFF2-40B4-BE49-F238E27FC236}">
                <a16:creationId xmlns:a16="http://schemas.microsoft.com/office/drawing/2014/main" id="{9561ACF4-E1D0-F832-B99F-0DEC0D201A5F}"/>
              </a:ext>
            </a:extLst>
          </p:cNvPr>
          <p:cNvSpPr/>
          <p:nvPr/>
        </p:nvSpPr>
        <p:spPr>
          <a:xfrm>
            <a:off x="5243306" y="16203109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1600;p90">
            <a:extLst>
              <a:ext uri="{FF2B5EF4-FFF2-40B4-BE49-F238E27FC236}">
                <a16:creationId xmlns:a16="http://schemas.microsoft.com/office/drawing/2014/main" id="{846B6E21-01CB-5CD5-4359-604272DC79D5}"/>
              </a:ext>
            </a:extLst>
          </p:cNvPr>
          <p:cNvSpPr/>
          <p:nvPr/>
        </p:nvSpPr>
        <p:spPr>
          <a:xfrm>
            <a:off x="2375109" y="16203109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1601;p90">
            <a:extLst>
              <a:ext uri="{FF2B5EF4-FFF2-40B4-BE49-F238E27FC236}">
                <a16:creationId xmlns:a16="http://schemas.microsoft.com/office/drawing/2014/main" id="{A78EE59D-4B97-F866-725B-518E8619F622}"/>
              </a:ext>
            </a:extLst>
          </p:cNvPr>
          <p:cNvCxnSpPr>
            <a:cxnSpLocks/>
            <a:stCxn id="85" idx="7"/>
            <a:endCxn id="91" idx="4"/>
          </p:cNvCxnSpPr>
          <p:nvPr/>
        </p:nvCxnSpPr>
        <p:spPr>
          <a:xfrm rot="5400000" flipH="1" flipV="1">
            <a:off x="6224544" y="15123889"/>
            <a:ext cx="1515302" cy="1058263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" name="Google Shape;1604;p90">
            <a:extLst>
              <a:ext uri="{FF2B5EF4-FFF2-40B4-BE49-F238E27FC236}">
                <a16:creationId xmlns:a16="http://schemas.microsoft.com/office/drawing/2014/main" id="{67AB30A5-0539-6465-499F-70613A5AE72E}"/>
              </a:ext>
            </a:extLst>
          </p:cNvPr>
          <p:cNvSpPr txBox="1"/>
          <p:nvPr/>
        </p:nvSpPr>
        <p:spPr>
          <a:xfrm>
            <a:off x="6504668" y="15961274"/>
            <a:ext cx="10611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1602;p90">
            <a:extLst>
              <a:ext uri="{FF2B5EF4-FFF2-40B4-BE49-F238E27FC236}">
                <a16:creationId xmlns:a16="http://schemas.microsoft.com/office/drawing/2014/main" id="{BEE0316C-DC1D-C274-CBB0-75153C4D8EE9}"/>
              </a:ext>
            </a:extLst>
          </p:cNvPr>
          <p:cNvSpPr/>
          <p:nvPr/>
        </p:nvSpPr>
        <p:spPr>
          <a:xfrm>
            <a:off x="7402991" y="14663633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1608;p90">
            <a:extLst>
              <a:ext uri="{FF2B5EF4-FFF2-40B4-BE49-F238E27FC236}">
                <a16:creationId xmlns:a16="http://schemas.microsoft.com/office/drawing/2014/main" id="{A0FD8EE3-14E9-7BCD-A761-D0459185DA87}"/>
              </a:ext>
            </a:extLst>
          </p:cNvPr>
          <p:cNvCxnSpPr>
            <a:cxnSpLocks/>
            <a:stCxn id="278" idx="7"/>
            <a:endCxn id="91" idx="0"/>
          </p:cNvCxnSpPr>
          <p:nvPr/>
        </p:nvCxnSpPr>
        <p:spPr>
          <a:xfrm rot="16200000" flipH="1">
            <a:off x="6852352" y="14004658"/>
            <a:ext cx="681100" cy="636850"/>
          </a:xfrm>
          <a:prstGeom prst="curvedConnector3">
            <a:avLst>
              <a:gd name="adj1" fmla="val -2189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3" name="Google Shape;784;p85">
            <a:extLst>
              <a:ext uri="{FF2B5EF4-FFF2-40B4-BE49-F238E27FC236}">
                <a16:creationId xmlns:a16="http://schemas.microsoft.com/office/drawing/2014/main" id="{16376AF9-5079-752F-1CB3-9A3D41D3372B}"/>
              </a:ext>
            </a:extLst>
          </p:cNvPr>
          <p:cNvSpPr txBox="1"/>
          <p:nvPr/>
        </p:nvSpPr>
        <p:spPr>
          <a:xfrm>
            <a:off x="5040682" y="13388682"/>
            <a:ext cx="108127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785;p85">
            <a:extLst>
              <a:ext uri="{FF2B5EF4-FFF2-40B4-BE49-F238E27FC236}">
                <a16:creationId xmlns:a16="http://schemas.microsoft.com/office/drawing/2014/main" id="{1DC4FE29-76F1-9381-6BC8-E28EB61E8478}"/>
              </a:ext>
            </a:extLst>
          </p:cNvPr>
          <p:cNvSpPr txBox="1"/>
          <p:nvPr/>
        </p:nvSpPr>
        <p:spPr>
          <a:xfrm>
            <a:off x="2115398" y="13381643"/>
            <a:ext cx="97024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797;p85">
            <a:extLst>
              <a:ext uri="{FF2B5EF4-FFF2-40B4-BE49-F238E27FC236}">
                <a16:creationId xmlns:a16="http://schemas.microsoft.com/office/drawing/2014/main" id="{995D0C7C-A527-84F7-49AA-DE4EDBEF3C61}"/>
              </a:ext>
            </a:extLst>
          </p:cNvPr>
          <p:cNvSpPr txBox="1"/>
          <p:nvPr/>
        </p:nvSpPr>
        <p:spPr>
          <a:xfrm>
            <a:off x="6766139" y="13515316"/>
            <a:ext cx="691378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795;p85">
            <a:extLst>
              <a:ext uri="{FF2B5EF4-FFF2-40B4-BE49-F238E27FC236}">
                <a16:creationId xmlns:a16="http://schemas.microsoft.com/office/drawing/2014/main" id="{8580E99B-DB84-837D-59BC-86B7C6CD4182}"/>
              </a:ext>
            </a:extLst>
          </p:cNvPr>
          <p:cNvSpPr/>
          <p:nvPr/>
        </p:nvSpPr>
        <p:spPr>
          <a:xfrm>
            <a:off x="13984158" y="13791675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2" name=" 291">
            <a:extLst>
              <a:ext uri="{FF2B5EF4-FFF2-40B4-BE49-F238E27FC236}">
                <a16:creationId xmlns:a16="http://schemas.microsoft.com/office/drawing/2014/main" id="{E1AB51FE-5F84-FADA-45D9-6E14CF386F00}"/>
              </a:ext>
            </a:extLst>
          </p:cNvPr>
          <p:cNvSpPr/>
          <p:nvPr/>
        </p:nvSpPr>
        <p:spPr>
          <a:xfrm>
            <a:off x="14248548" y="15461716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293" name="Google Shape;788;p85">
            <a:extLst>
              <a:ext uri="{FF2B5EF4-FFF2-40B4-BE49-F238E27FC236}">
                <a16:creationId xmlns:a16="http://schemas.microsoft.com/office/drawing/2014/main" id="{3CF76F93-0DDC-2E21-B568-69372D043E15}"/>
              </a:ext>
            </a:extLst>
          </p:cNvPr>
          <p:cNvSpPr/>
          <p:nvPr/>
        </p:nvSpPr>
        <p:spPr>
          <a:xfrm>
            <a:off x="9680538" y="1377497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792;p85">
            <a:extLst>
              <a:ext uri="{FF2B5EF4-FFF2-40B4-BE49-F238E27FC236}">
                <a16:creationId xmlns:a16="http://schemas.microsoft.com/office/drawing/2014/main" id="{49362948-56DD-7750-F3D0-AC6BDBAE2996}"/>
              </a:ext>
            </a:extLst>
          </p:cNvPr>
          <p:cNvSpPr/>
          <p:nvPr/>
        </p:nvSpPr>
        <p:spPr>
          <a:xfrm>
            <a:off x="12544850" y="13774971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797;p85">
            <a:extLst>
              <a:ext uri="{FF2B5EF4-FFF2-40B4-BE49-F238E27FC236}">
                <a16:creationId xmlns:a16="http://schemas.microsoft.com/office/drawing/2014/main" id="{C47E6F9F-2D9E-609F-43A1-761A90AB50E7}"/>
              </a:ext>
            </a:extLst>
          </p:cNvPr>
          <p:cNvSpPr txBox="1"/>
          <p:nvPr/>
        </p:nvSpPr>
        <p:spPr>
          <a:xfrm>
            <a:off x="13474948" y="13515316"/>
            <a:ext cx="1346774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785;p85">
            <a:extLst>
              <a:ext uri="{FF2B5EF4-FFF2-40B4-BE49-F238E27FC236}">
                <a16:creationId xmlns:a16="http://schemas.microsoft.com/office/drawing/2014/main" id="{2B63C4DF-336D-2471-5834-F08BD4D39559}"/>
              </a:ext>
            </a:extLst>
          </p:cNvPr>
          <p:cNvSpPr txBox="1"/>
          <p:nvPr/>
        </p:nvSpPr>
        <p:spPr>
          <a:xfrm>
            <a:off x="355451" y="13416472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1601;p90">
            <a:extLst>
              <a:ext uri="{FF2B5EF4-FFF2-40B4-BE49-F238E27FC236}">
                <a16:creationId xmlns:a16="http://schemas.microsoft.com/office/drawing/2014/main" id="{1C07CCE3-7FBB-B9B7-2896-A04CAA1A9250}"/>
              </a:ext>
            </a:extLst>
          </p:cNvPr>
          <p:cNvCxnSpPr>
            <a:cxnSpLocks/>
            <a:stCxn id="276" idx="7"/>
            <a:endCxn id="277" idx="1"/>
          </p:cNvCxnSpPr>
          <p:nvPr/>
        </p:nvCxnSpPr>
        <p:spPr>
          <a:xfrm rot="5400000" flipH="1" flipV="1">
            <a:off x="2596288" y="1356378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2" name="Google Shape;785;p85">
            <a:extLst>
              <a:ext uri="{FF2B5EF4-FFF2-40B4-BE49-F238E27FC236}">
                <a16:creationId xmlns:a16="http://schemas.microsoft.com/office/drawing/2014/main" id="{6CF9891F-F6BA-0D3F-5EAE-6716373B16A5}"/>
              </a:ext>
            </a:extLst>
          </p:cNvPr>
          <p:cNvSpPr txBox="1"/>
          <p:nvPr/>
        </p:nvSpPr>
        <p:spPr>
          <a:xfrm>
            <a:off x="1764429" y="15961274"/>
            <a:ext cx="8374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784;p85">
            <a:extLst>
              <a:ext uri="{FF2B5EF4-FFF2-40B4-BE49-F238E27FC236}">
                <a16:creationId xmlns:a16="http://schemas.microsoft.com/office/drawing/2014/main" id="{F515E01D-F2C7-F244-9152-69212685CD7C}"/>
              </a:ext>
            </a:extLst>
          </p:cNvPr>
          <p:cNvSpPr txBox="1"/>
          <p:nvPr/>
        </p:nvSpPr>
        <p:spPr>
          <a:xfrm>
            <a:off x="3625606" y="13338833"/>
            <a:ext cx="139304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sp>
        <p:nvSpPr>
          <p:cNvPr id="304" name="Google Shape;791;p85">
            <a:extLst>
              <a:ext uri="{FF2B5EF4-FFF2-40B4-BE49-F238E27FC236}">
                <a16:creationId xmlns:a16="http://schemas.microsoft.com/office/drawing/2014/main" id="{B9A11789-7BB6-5980-0E3E-2D1979ECE618}"/>
              </a:ext>
            </a:extLst>
          </p:cNvPr>
          <p:cNvSpPr txBox="1"/>
          <p:nvPr/>
        </p:nvSpPr>
        <p:spPr>
          <a:xfrm>
            <a:off x="4866980" y="13816767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785;p85">
            <a:extLst>
              <a:ext uri="{FF2B5EF4-FFF2-40B4-BE49-F238E27FC236}">
                <a16:creationId xmlns:a16="http://schemas.microsoft.com/office/drawing/2014/main" id="{3905FC1E-B7B5-A731-3802-0A757109710E}"/>
              </a:ext>
            </a:extLst>
          </p:cNvPr>
          <p:cNvSpPr txBox="1"/>
          <p:nvPr/>
        </p:nvSpPr>
        <p:spPr>
          <a:xfrm>
            <a:off x="10533833" y="13384959"/>
            <a:ext cx="133859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E18B4196-2CC7-E91F-45CF-2DABD9B5EB86}"/>
              </a:ext>
            </a:extLst>
          </p:cNvPr>
          <p:cNvSpPr txBox="1"/>
          <p:nvPr/>
        </p:nvSpPr>
        <p:spPr>
          <a:xfrm>
            <a:off x="11750168" y="13384959"/>
            <a:ext cx="134677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784;p85">
            <a:extLst>
              <a:ext uri="{FF2B5EF4-FFF2-40B4-BE49-F238E27FC236}">
                <a16:creationId xmlns:a16="http://schemas.microsoft.com/office/drawing/2014/main" id="{EE6AD08B-50A9-DFB1-9606-5A0C18850354}"/>
              </a:ext>
            </a:extLst>
          </p:cNvPr>
          <p:cNvSpPr txBox="1"/>
          <p:nvPr/>
        </p:nvSpPr>
        <p:spPr>
          <a:xfrm>
            <a:off x="4353636" y="15835829"/>
            <a:ext cx="159833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784;p85">
            <a:extLst>
              <a:ext uri="{FF2B5EF4-FFF2-40B4-BE49-F238E27FC236}">
                <a16:creationId xmlns:a16="http://schemas.microsoft.com/office/drawing/2014/main" id="{49E4FB3C-3AEC-97CB-09B5-2D3F68C45B03}"/>
              </a:ext>
            </a:extLst>
          </p:cNvPr>
          <p:cNvSpPr txBox="1"/>
          <p:nvPr/>
        </p:nvSpPr>
        <p:spPr>
          <a:xfrm>
            <a:off x="3165172" y="15789986"/>
            <a:ext cx="146764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311" name="Google Shape;785;p85">
            <a:extLst>
              <a:ext uri="{FF2B5EF4-FFF2-40B4-BE49-F238E27FC236}">
                <a16:creationId xmlns:a16="http://schemas.microsoft.com/office/drawing/2014/main" id="{868C0F61-4626-0DCF-65C1-5A18C695E659}"/>
              </a:ext>
            </a:extLst>
          </p:cNvPr>
          <p:cNvSpPr txBox="1"/>
          <p:nvPr/>
        </p:nvSpPr>
        <p:spPr>
          <a:xfrm>
            <a:off x="8828264" y="13416210"/>
            <a:ext cx="142448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791;p85">
            <a:extLst>
              <a:ext uri="{FF2B5EF4-FFF2-40B4-BE49-F238E27FC236}">
                <a16:creationId xmlns:a16="http://schemas.microsoft.com/office/drawing/2014/main" id="{C85A8CDC-97B7-2C74-3A27-D7077DCC9771}"/>
              </a:ext>
            </a:extLst>
          </p:cNvPr>
          <p:cNvSpPr txBox="1"/>
          <p:nvPr/>
        </p:nvSpPr>
        <p:spPr>
          <a:xfrm>
            <a:off x="14776102" y="13741360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791;p85">
            <a:extLst>
              <a:ext uri="{FF2B5EF4-FFF2-40B4-BE49-F238E27FC236}">
                <a16:creationId xmlns:a16="http://schemas.microsoft.com/office/drawing/2014/main" id="{698222FF-1C94-635B-1473-307099FAE296}"/>
              </a:ext>
            </a:extLst>
          </p:cNvPr>
          <p:cNvSpPr txBox="1"/>
          <p:nvPr/>
        </p:nvSpPr>
        <p:spPr>
          <a:xfrm>
            <a:off x="8652552" y="13767280"/>
            <a:ext cx="3435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1694;p119">
            <a:extLst>
              <a:ext uri="{FF2B5EF4-FFF2-40B4-BE49-F238E27FC236}">
                <a16:creationId xmlns:a16="http://schemas.microsoft.com/office/drawing/2014/main" id="{AE49DDB3-A583-C094-CA52-B05D63658FBA}"/>
              </a:ext>
            </a:extLst>
          </p:cNvPr>
          <p:cNvSpPr txBox="1"/>
          <p:nvPr/>
        </p:nvSpPr>
        <p:spPr>
          <a:xfrm>
            <a:off x="1012281" y="18940524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1695;p119">
            <a:extLst>
              <a:ext uri="{FF2B5EF4-FFF2-40B4-BE49-F238E27FC236}">
                <a16:creationId xmlns:a16="http://schemas.microsoft.com/office/drawing/2014/main" id="{44553F10-22FC-2C59-3662-3DAD3B6986B5}"/>
              </a:ext>
            </a:extLst>
          </p:cNvPr>
          <p:cNvSpPr txBox="1"/>
          <p:nvPr/>
        </p:nvSpPr>
        <p:spPr>
          <a:xfrm>
            <a:off x="1012282" y="18549288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1696;p119">
            <a:extLst>
              <a:ext uri="{FF2B5EF4-FFF2-40B4-BE49-F238E27FC236}">
                <a16:creationId xmlns:a16="http://schemas.microsoft.com/office/drawing/2014/main" id="{D2EF25D0-6E1B-9A96-8113-2731475AA60A}"/>
              </a:ext>
            </a:extLst>
          </p:cNvPr>
          <p:cNvSpPr txBox="1"/>
          <p:nvPr/>
        </p:nvSpPr>
        <p:spPr>
          <a:xfrm>
            <a:off x="1012282" y="19713440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1697;p119">
            <a:extLst>
              <a:ext uri="{FF2B5EF4-FFF2-40B4-BE49-F238E27FC236}">
                <a16:creationId xmlns:a16="http://schemas.microsoft.com/office/drawing/2014/main" id="{56FD56F9-E1CB-176C-F069-EA9FB4C50073}"/>
              </a:ext>
            </a:extLst>
          </p:cNvPr>
          <p:cNvSpPr/>
          <p:nvPr/>
        </p:nvSpPr>
        <p:spPr>
          <a:xfrm>
            <a:off x="552698" y="18851014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1698;p119">
            <a:extLst>
              <a:ext uri="{FF2B5EF4-FFF2-40B4-BE49-F238E27FC236}">
                <a16:creationId xmlns:a16="http://schemas.microsoft.com/office/drawing/2014/main" id="{2B1BEB02-1166-FF4B-A8D5-79DCF1AA4AF6}"/>
              </a:ext>
            </a:extLst>
          </p:cNvPr>
          <p:cNvSpPr/>
          <p:nvPr/>
        </p:nvSpPr>
        <p:spPr>
          <a:xfrm>
            <a:off x="552698" y="18459778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1700;p119">
            <a:extLst>
              <a:ext uri="{FF2B5EF4-FFF2-40B4-BE49-F238E27FC236}">
                <a16:creationId xmlns:a16="http://schemas.microsoft.com/office/drawing/2014/main" id="{4BE02CCC-F285-90C2-0DD9-50A4892D70D5}"/>
              </a:ext>
            </a:extLst>
          </p:cNvPr>
          <p:cNvSpPr txBox="1"/>
          <p:nvPr/>
        </p:nvSpPr>
        <p:spPr>
          <a:xfrm>
            <a:off x="1012283" y="19331760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1701;p119">
            <a:extLst>
              <a:ext uri="{FF2B5EF4-FFF2-40B4-BE49-F238E27FC236}">
                <a16:creationId xmlns:a16="http://schemas.microsoft.com/office/drawing/2014/main" id="{B0370C7D-90F5-0665-472A-E20B769BCF03}"/>
              </a:ext>
            </a:extLst>
          </p:cNvPr>
          <p:cNvSpPr/>
          <p:nvPr/>
        </p:nvSpPr>
        <p:spPr>
          <a:xfrm>
            <a:off x="552698" y="19242250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CA29FA-BB2D-FB6F-E98C-2B1660AD815D}"/>
              </a:ext>
            </a:extLst>
          </p:cNvPr>
          <p:cNvSpPr txBox="1"/>
          <p:nvPr/>
        </p:nvSpPr>
        <p:spPr>
          <a:xfrm>
            <a:off x="739163" y="18107915"/>
            <a:ext cx="731994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2292653-F4AF-362F-601F-4509B67B9800}"/>
              </a:ext>
            </a:extLst>
          </p:cNvPr>
          <p:cNvSpPr txBox="1"/>
          <p:nvPr/>
        </p:nvSpPr>
        <p:spPr>
          <a:xfrm>
            <a:off x="739164" y="20047095"/>
            <a:ext cx="3795483" cy="9028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</a:t>
            </a:r>
          </a:p>
        </p:txBody>
      </p:sp>
      <p:cxnSp>
        <p:nvCxnSpPr>
          <p:cNvPr id="102" name="Google Shape;1601;p90">
            <a:extLst>
              <a:ext uri="{FF2B5EF4-FFF2-40B4-BE49-F238E27FC236}">
                <a16:creationId xmlns:a16="http://schemas.microsoft.com/office/drawing/2014/main" id="{48D6D69D-C699-FDFD-278A-B6875FAD2C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6638" y="1356945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" name="Google Shape;1601;p90">
            <a:extLst>
              <a:ext uri="{FF2B5EF4-FFF2-40B4-BE49-F238E27FC236}">
                <a16:creationId xmlns:a16="http://schemas.microsoft.com/office/drawing/2014/main" id="{091AF87E-5996-D0BE-B392-DFE94E8997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59913" y="1356085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" name="Google Shape;1601;p90">
            <a:extLst>
              <a:ext uri="{FF2B5EF4-FFF2-40B4-BE49-F238E27FC236}">
                <a16:creationId xmlns:a16="http://schemas.microsoft.com/office/drawing/2014/main" id="{FBB7769E-818C-E270-C62B-4A334BB52B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847" y="1356085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601;p90">
            <a:extLst>
              <a:ext uri="{FF2B5EF4-FFF2-40B4-BE49-F238E27FC236}">
                <a16:creationId xmlns:a16="http://schemas.microsoft.com/office/drawing/2014/main" id="{03249CC1-A289-7EAA-7B92-D1CDD9C1B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77493" y="13563412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6" name="Google Shape;791;p85">
            <a:extLst>
              <a:ext uri="{FF2B5EF4-FFF2-40B4-BE49-F238E27FC236}">
                <a16:creationId xmlns:a16="http://schemas.microsoft.com/office/drawing/2014/main" id="{379CE1AE-A9EF-FEF5-1FA0-6295C7BCF794}"/>
              </a:ext>
            </a:extLst>
          </p:cNvPr>
          <p:cNvSpPr txBox="1"/>
          <p:nvPr/>
        </p:nvSpPr>
        <p:spPr>
          <a:xfrm>
            <a:off x="11740024" y="13816392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601;p90">
            <a:extLst>
              <a:ext uri="{FF2B5EF4-FFF2-40B4-BE49-F238E27FC236}">
                <a16:creationId xmlns:a16="http://schemas.microsoft.com/office/drawing/2014/main" id="{BEE7EC60-6EE2-44E8-44AD-03AC0F3157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7843" y="1356636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601;p90">
            <a:extLst>
              <a:ext uri="{FF2B5EF4-FFF2-40B4-BE49-F238E27FC236}">
                <a16:creationId xmlns:a16="http://schemas.microsoft.com/office/drawing/2014/main" id="{D1642246-5A2A-DDE5-0512-52237DFC1F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328838" y="13563195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601;p90">
            <a:extLst>
              <a:ext uri="{FF2B5EF4-FFF2-40B4-BE49-F238E27FC236}">
                <a16:creationId xmlns:a16="http://schemas.microsoft.com/office/drawing/2014/main" id="{D44A421D-6A6F-47E8-BA69-CFE6A0E093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168247" y="13558975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601;p90">
            <a:extLst>
              <a:ext uri="{FF2B5EF4-FFF2-40B4-BE49-F238E27FC236}">
                <a16:creationId xmlns:a16="http://schemas.microsoft.com/office/drawing/2014/main" id="{4EA8E143-38DD-4967-D115-1C45C8D07E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81045" y="16006296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" name="Google Shape;791;p85">
            <a:extLst>
              <a:ext uri="{FF2B5EF4-FFF2-40B4-BE49-F238E27FC236}">
                <a16:creationId xmlns:a16="http://schemas.microsoft.com/office/drawing/2014/main" id="{87F97991-864B-CF8F-4A7C-40A4634EB7F7}"/>
              </a:ext>
            </a:extLst>
          </p:cNvPr>
          <p:cNvSpPr txBox="1"/>
          <p:nvPr/>
        </p:nvSpPr>
        <p:spPr>
          <a:xfrm>
            <a:off x="4443576" y="16259276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601;p90">
            <a:extLst>
              <a:ext uri="{FF2B5EF4-FFF2-40B4-BE49-F238E27FC236}">
                <a16:creationId xmlns:a16="http://schemas.microsoft.com/office/drawing/2014/main" id="{0745E5B8-2C47-6137-E872-B50302693D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11395" y="16011966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601;p90">
            <a:extLst>
              <a:ext uri="{FF2B5EF4-FFF2-40B4-BE49-F238E27FC236}">
                <a16:creationId xmlns:a16="http://schemas.microsoft.com/office/drawing/2014/main" id="{C4C7C670-D717-C801-17DE-EA2B556D6E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32390" y="16003366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797;p85">
            <a:extLst>
              <a:ext uri="{FF2B5EF4-FFF2-40B4-BE49-F238E27FC236}">
                <a16:creationId xmlns:a16="http://schemas.microsoft.com/office/drawing/2014/main" id="{E09B2383-4F38-57C7-EB0F-FF073833063D}"/>
              </a:ext>
            </a:extLst>
          </p:cNvPr>
          <p:cNvSpPr txBox="1"/>
          <p:nvPr/>
        </p:nvSpPr>
        <p:spPr>
          <a:xfrm>
            <a:off x="7998387" y="14686733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118" name="Google Shape;797;p85">
            <a:extLst>
              <a:ext uri="{FF2B5EF4-FFF2-40B4-BE49-F238E27FC236}">
                <a16:creationId xmlns:a16="http://schemas.microsoft.com/office/drawing/2014/main" id="{552A10F8-28B8-5863-6AEC-3C092DEFDB2E}"/>
              </a:ext>
            </a:extLst>
          </p:cNvPr>
          <p:cNvSpPr txBox="1"/>
          <p:nvPr/>
        </p:nvSpPr>
        <p:spPr>
          <a:xfrm>
            <a:off x="14083300" y="14779615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 err="1">
                <a:latin typeface="+mj-lt"/>
              </a:rPr>
              <a:t>exploit</a:t>
            </a:r>
            <a:r>
              <a:rPr lang="en-US" sz="1200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120" name="Google Shape;795;p85">
            <a:extLst>
              <a:ext uri="{FF2B5EF4-FFF2-40B4-BE49-F238E27FC236}">
                <a16:creationId xmlns:a16="http://schemas.microsoft.com/office/drawing/2014/main" id="{0999CDC0-449A-E12F-2583-56840B56DA63}"/>
              </a:ext>
            </a:extLst>
          </p:cNvPr>
          <p:cNvSpPr/>
          <p:nvPr/>
        </p:nvSpPr>
        <p:spPr>
          <a:xfrm>
            <a:off x="525615" y="19614900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32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500"/>
                            </p:stCondLst>
                            <p:childTnLst>
                              <p:par>
                                <p:cTn id="1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000"/>
                            </p:stCondLst>
                            <p:childTnLst>
                              <p:par>
                                <p:cTn id="2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500"/>
                            </p:stCondLst>
                            <p:childTnLst>
                              <p:par>
                                <p:cTn id="2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3000"/>
                            </p:stCondLst>
                            <p:childTnLst>
                              <p:par>
                                <p:cTn id="29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500"/>
                            </p:stCondLst>
                            <p:childTnLst>
                              <p:par>
                                <p:cTn id="29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000"/>
                            </p:stCondLst>
                            <p:childTnLst>
                              <p:par>
                                <p:cTn id="3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4500"/>
                            </p:stCondLst>
                            <p:childTnLst>
                              <p:par>
                                <p:cTn id="3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0"/>
                            </p:stCondLst>
                            <p:childTnLst>
                              <p:par>
                                <p:cTn id="3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500"/>
                            </p:stCondLst>
                            <p:childTnLst>
                              <p:par>
                                <p:cTn id="3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0855D4-4130-DA85-2801-9B8F9555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214" y="4817505"/>
            <a:ext cx="11499850" cy="6785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A9DBE-41F2-1F75-A2FE-8187C70CA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9" y="10680492"/>
            <a:ext cx="11499850" cy="6785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3CDA8B-AA84-2B52-3818-89B8C71D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97" y="16635878"/>
            <a:ext cx="11499850" cy="6785382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2978451" y="20228640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 flipH="1">
            <a:off x="1916003" y="7678548"/>
            <a:ext cx="3058697" cy="6269107"/>
          </a:xfrm>
          <a:prstGeom prst="curvedConnector5">
            <a:avLst>
              <a:gd name="adj1" fmla="val -19976"/>
              <a:gd name="adj2" fmla="val 53448"/>
              <a:gd name="adj3" fmla="val 122693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1916003" y="13816036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5811156" y="1398471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6023278" y="10558932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4624557" y="754692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2978451" y="14116338"/>
            <a:ext cx="3182848" cy="6243921"/>
          </a:xfrm>
          <a:prstGeom prst="curvedConnector5">
            <a:avLst>
              <a:gd name="adj1" fmla="val -18151"/>
              <a:gd name="adj2" fmla="val 50000"/>
              <a:gd name="adj3" fmla="val 123375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E899A-B153-584A-7859-C63E2EB8E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5" y="7155192"/>
            <a:ext cx="1394460" cy="144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BB0D8E-BE03-5577-739B-F41F52AB5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51" y="13026650"/>
            <a:ext cx="1394460" cy="144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CD5F7-849D-3D3C-5CF8-51C489FB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18" y="18996341"/>
            <a:ext cx="1394460" cy="1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3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795;p85">
            <a:extLst>
              <a:ext uri="{FF2B5EF4-FFF2-40B4-BE49-F238E27FC236}">
                <a16:creationId xmlns:a16="http://schemas.microsoft.com/office/drawing/2014/main" id="{AAAB1230-4F29-58AC-F46D-0DDD62D86BA6}"/>
              </a:ext>
            </a:extLst>
          </p:cNvPr>
          <p:cNvSpPr/>
          <p:nvPr/>
        </p:nvSpPr>
        <p:spPr>
          <a:xfrm>
            <a:off x="3323846" y="2649746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795;p85">
            <a:extLst>
              <a:ext uri="{FF2B5EF4-FFF2-40B4-BE49-F238E27FC236}">
                <a16:creationId xmlns:a16="http://schemas.microsoft.com/office/drawing/2014/main" id="{E2F797A5-EF24-555F-251B-D1FD47D0F923}"/>
              </a:ext>
            </a:extLst>
          </p:cNvPr>
          <p:cNvSpPr/>
          <p:nvPr/>
        </p:nvSpPr>
        <p:spPr>
          <a:xfrm>
            <a:off x="4286880" y="1506634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990;p28">
            <a:extLst>
              <a:ext uri="{FF2B5EF4-FFF2-40B4-BE49-F238E27FC236}">
                <a16:creationId xmlns:a16="http://schemas.microsoft.com/office/drawing/2014/main" id="{1C2E7E7B-6A8D-9D3E-5433-55B0385B988E}"/>
              </a:ext>
            </a:extLst>
          </p:cNvPr>
          <p:cNvSpPr/>
          <p:nvPr/>
        </p:nvSpPr>
        <p:spPr>
          <a:xfrm>
            <a:off x="19436631" y="500954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993;p28">
            <a:extLst>
              <a:ext uri="{FF2B5EF4-FFF2-40B4-BE49-F238E27FC236}">
                <a16:creationId xmlns:a16="http://schemas.microsoft.com/office/drawing/2014/main" id="{7E0C271B-1FD2-9E0F-A806-CF3E887B8F26}"/>
              </a:ext>
            </a:extLst>
          </p:cNvPr>
          <p:cNvSpPr txBox="1"/>
          <p:nvPr/>
        </p:nvSpPr>
        <p:spPr>
          <a:xfrm>
            <a:off x="16999063" y="4688439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989;p28">
            <a:extLst>
              <a:ext uri="{FF2B5EF4-FFF2-40B4-BE49-F238E27FC236}">
                <a16:creationId xmlns:a16="http://schemas.microsoft.com/office/drawing/2014/main" id="{91024564-AB49-2D71-06C4-1F41CDA3C5E1}"/>
              </a:ext>
            </a:extLst>
          </p:cNvPr>
          <p:cNvSpPr/>
          <p:nvPr/>
        </p:nvSpPr>
        <p:spPr>
          <a:xfrm>
            <a:off x="18217972" y="5047840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994;p28">
            <a:extLst>
              <a:ext uri="{FF2B5EF4-FFF2-40B4-BE49-F238E27FC236}">
                <a16:creationId xmlns:a16="http://schemas.microsoft.com/office/drawing/2014/main" id="{BBB1CA4D-70CC-38E5-0005-6554AB100D4B}"/>
              </a:ext>
            </a:extLst>
          </p:cNvPr>
          <p:cNvSpPr/>
          <p:nvPr/>
        </p:nvSpPr>
        <p:spPr>
          <a:xfrm>
            <a:off x="16684751" y="500954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612" name="Google Shape;508;p27">
            <a:extLst>
              <a:ext uri="{FF2B5EF4-FFF2-40B4-BE49-F238E27FC236}">
                <a16:creationId xmlns:a16="http://schemas.microsoft.com/office/drawing/2014/main" id="{B79FC4A5-C717-BCA8-EC3B-F14CB9B9C431}"/>
              </a:ext>
            </a:extLst>
          </p:cNvPr>
          <p:cNvCxnSpPr>
            <a:cxnSpLocks/>
            <a:stCxn id="608" idx="3"/>
            <a:endCxn id="634" idx="0"/>
          </p:cNvCxnSpPr>
          <p:nvPr/>
        </p:nvCxnSpPr>
        <p:spPr>
          <a:xfrm flipH="1">
            <a:off x="20233328" y="5206145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508;p27">
            <a:extLst>
              <a:ext uri="{FF2B5EF4-FFF2-40B4-BE49-F238E27FC236}">
                <a16:creationId xmlns:a16="http://schemas.microsoft.com/office/drawing/2014/main" id="{0314E898-CE79-26F2-6F40-CD683C1C81D4}"/>
              </a:ext>
            </a:extLst>
          </p:cNvPr>
          <p:cNvCxnSpPr>
            <a:cxnSpLocks/>
            <a:stCxn id="615" idx="3"/>
            <a:endCxn id="617" idx="1"/>
          </p:cNvCxnSpPr>
          <p:nvPr/>
        </p:nvCxnSpPr>
        <p:spPr>
          <a:xfrm flipH="1">
            <a:off x="16684751" y="3040238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900;p59">
            <a:extLst>
              <a:ext uri="{FF2B5EF4-FFF2-40B4-BE49-F238E27FC236}">
                <a16:creationId xmlns:a16="http://schemas.microsoft.com/office/drawing/2014/main" id="{DF127EDB-255B-0EBB-4F18-3C10CA919723}"/>
              </a:ext>
            </a:extLst>
          </p:cNvPr>
          <p:cNvSpPr/>
          <p:nvPr/>
        </p:nvSpPr>
        <p:spPr>
          <a:xfrm>
            <a:off x="16684751" y="2843642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615" name="Google Shape;903;p59">
            <a:extLst>
              <a:ext uri="{FF2B5EF4-FFF2-40B4-BE49-F238E27FC236}">
                <a16:creationId xmlns:a16="http://schemas.microsoft.com/office/drawing/2014/main" id="{27C889ED-D9A9-077E-C6B1-432959504B85}"/>
              </a:ext>
            </a:extLst>
          </p:cNvPr>
          <p:cNvSpPr/>
          <p:nvPr/>
        </p:nvSpPr>
        <p:spPr>
          <a:xfrm>
            <a:off x="19436631" y="2843642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901;p59">
            <a:extLst>
              <a:ext uri="{FF2B5EF4-FFF2-40B4-BE49-F238E27FC236}">
                <a16:creationId xmlns:a16="http://schemas.microsoft.com/office/drawing/2014/main" id="{E93AE869-4251-DD78-87E1-E83B1505A97E}"/>
              </a:ext>
            </a:extLst>
          </p:cNvPr>
          <p:cNvSpPr/>
          <p:nvPr/>
        </p:nvSpPr>
        <p:spPr>
          <a:xfrm>
            <a:off x="18217972" y="2883637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900;p59">
            <a:extLst>
              <a:ext uri="{FF2B5EF4-FFF2-40B4-BE49-F238E27FC236}">
                <a16:creationId xmlns:a16="http://schemas.microsoft.com/office/drawing/2014/main" id="{AB344BA5-2AF4-B4A8-D723-3F3A301B251D}"/>
              </a:ext>
            </a:extLst>
          </p:cNvPr>
          <p:cNvSpPr/>
          <p:nvPr/>
        </p:nvSpPr>
        <p:spPr>
          <a:xfrm>
            <a:off x="16684751" y="389666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18" name="Google Shape;903;p59">
            <a:extLst>
              <a:ext uri="{FF2B5EF4-FFF2-40B4-BE49-F238E27FC236}">
                <a16:creationId xmlns:a16="http://schemas.microsoft.com/office/drawing/2014/main" id="{0A9F549E-276D-D189-CCFA-A52F0CA7AB8F}"/>
              </a:ext>
            </a:extLst>
          </p:cNvPr>
          <p:cNvSpPr/>
          <p:nvPr/>
        </p:nvSpPr>
        <p:spPr>
          <a:xfrm>
            <a:off x="19436631" y="389666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906;p59">
            <a:extLst>
              <a:ext uri="{FF2B5EF4-FFF2-40B4-BE49-F238E27FC236}">
                <a16:creationId xmlns:a16="http://schemas.microsoft.com/office/drawing/2014/main" id="{E8CADDC9-6B2D-7B13-3F2D-0D78145EBD34}"/>
              </a:ext>
            </a:extLst>
          </p:cNvPr>
          <p:cNvSpPr txBox="1"/>
          <p:nvPr/>
        </p:nvSpPr>
        <p:spPr>
          <a:xfrm>
            <a:off x="16999063" y="3550235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901;p59">
            <a:extLst>
              <a:ext uri="{FF2B5EF4-FFF2-40B4-BE49-F238E27FC236}">
                <a16:creationId xmlns:a16="http://schemas.microsoft.com/office/drawing/2014/main" id="{436136EE-CFDF-2274-FA6A-88877CB6B0E3}"/>
              </a:ext>
            </a:extLst>
          </p:cNvPr>
          <p:cNvSpPr/>
          <p:nvPr/>
        </p:nvSpPr>
        <p:spPr>
          <a:xfrm>
            <a:off x="18217972" y="393567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508;p27">
            <a:extLst>
              <a:ext uri="{FF2B5EF4-FFF2-40B4-BE49-F238E27FC236}">
                <a16:creationId xmlns:a16="http://schemas.microsoft.com/office/drawing/2014/main" id="{742EE3B4-4FF9-877E-B459-C5190F66CC5C}"/>
              </a:ext>
            </a:extLst>
          </p:cNvPr>
          <p:cNvCxnSpPr>
            <a:cxnSpLocks/>
            <a:stCxn id="618" idx="3"/>
            <a:endCxn id="611" idx="1"/>
          </p:cNvCxnSpPr>
          <p:nvPr/>
        </p:nvCxnSpPr>
        <p:spPr>
          <a:xfrm flipH="1">
            <a:off x="16684751" y="4093257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906;p59">
            <a:extLst>
              <a:ext uri="{FF2B5EF4-FFF2-40B4-BE49-F238E27FC236}">
                <a16:creationId xmlns:a16="http://schemas.microsoft.com/office/drawing/2014/main" id="{9D7BF781-7689-6393-CC7E-28B3E840CACF}"/>
              </a:ext>
            </a:extLst>
          </p:cNvPr>
          <p:cNvSpPr txBox="1"/>
          <p:nvPr/>
        </p:nvSpPr>
        <p:spPr>
          <a:xfrm>
            <a:off x="16999063" y="250354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49775E9E-6D2F-DBD7-FB09-6EE4F32C1BFF}"/>
              </a:ext>
            </a:extLst>
          </p:cNvPr>
          <p:cNvSpPr/>
          <p:nvPr/>
        </p:nvSpPr>
        <p:spPr>
          <a:xfrm>
            <a:off x="18359574" y="449878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F1C4DCB9-1B84-18A6-7B02-1F60E9B8EEEE}"/>
              </a:ext>
            </a:extLst>
          </p:cNvPr>
          <p:cNvCxnSpPr>
            <a:cxnSpLocks/>
            <a:stCxn id="614" idx="3"/>
            <a:endCxn id="616" idx="1"/>
          </p:cNvCxnSpPr>
          <p:nvPr/>
        </p:nvCxnSpPr>
        <p:spPr>
          <a:xfrm>
            <a:off x="17876886" y="3040238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C5A317A0-D9CC-EE1D-6C38-33141E38217A}"/>
              </a:ext>
            </a:extLst>
          </p:cNvPr>
          <p:cNvCxnSpPr>
            <a:cxnSpLocks/>
            <a:stCxn id="616" idx="3"/>
            <a:endCxn id="615" idx="1"/>
          </p:cNvCxnSpPr>
          <p:nvPr/>
        </p:nvCxnSpPr>
        <p:spPr>
          <a:xfrm flipV="1">
            <a:off x="19095796" y="3040238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210C599E-8ABC-F720-B3EA-59BD44386B2B}"/>
              </a:ext>
            </a:extLst>
          </p:cNvPr>
          <p:cNvCxnSpPr>
            <a:cxnSpLocks/>
            <a:stCxn id="617" idx="3"/>
            <a:endCxn id="621" idx="1"/>
          </p:cNvCxnSpPr>
          <p:nvPr/>
        </p:nvCxnSpPr>
        <p:spPr>
          <a:xfrm flipV="1">
            <a:off x="17876886" y="4093256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8F564857-0A67-314C-D4D6-16265F7EC8E5}"/>
              </a:ext>
            </a:extLst>
          </p:cNvPr>
          <p:cNvCxnSpPr>
            <a:cxnSpLocks/>
            <a:stCxn id="621" idx="3"/>
            <a:endCxn id="618" idx="1"/>
          </p:cNvCxnSpPr>
          <p:nvPr/>
        </p:nvCxnSpPr>
        <p:spPr>
          <a:xfrm>
            <a:off x="19095796" y="4093256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ACB3970B-C941-C4B5-A334-DD7EA72744FD}"/>
              </a:ext>
            </a:extLst>
          </p:cNvPr>
          <p:cNvCxnSpPr>
            <a:cxnSpLocks/>
            <a:stCxn id="611" idx="3"/>
            <a:endCxn id="610" idx="1"/>
          </p:cNvCxnSpPr>
          <p:nvPr/>
        </p:nvCxnSpPr>
        <p:spPr>
          <a:xfrm>
            <a:off x="17876886" y="5206145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F4ED8CE7-64F4-6030-8EF1-57FB24E941F9}"/>
              </a:ext>
            </a:extLst>
          </p:cNvPr>
          <p:cNvCxnSpPr>
            <a:cxnSpLocks/>
            <a:stCxn id="610" idx="3"/>
            <a:endCxn id="608" idx="1"/>
          </p:cNvCxnSpPr>
          <p:nvPr/>
        </p:nvCxnSpPr>
        <p:spPr>
          <a:xfrm flipV="1">
            <a:off x="19095796" y="5206145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Google Shape;906;p59">
            <a:extLst>
              <a:ext uri="{FF2B5EF4-FFF2-40B4-BE49-F238E27FC236}">
                <a16:creationId xmlns:a16="http://schemas.microsoft.com/office/drawing/2014/main" id="{3A9F1471-2D19-6AA7-71D7-6BD7C8FEA974}"/>
              </a:ext>
            </a:extLst>
          </p:cNvPr>
          <p:cNvSpPr txBox="1"/>
          <p:nvPr/>
        </p:nvSpPr>
        <p:spPr>
          <a:xfrm>
            <a:off x="16528501" y="2218680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3" name=" 632">
            <a:extLst>
              <a:ext uri="{FF2B5EF4-FFF2-40B4-BE49-F238E27FC236}">
                <a16:creationId xmlns:a16="http://schemas.microsoft.com/office/drawing/2014/main" id="{32CF684C-6147-DC0C-2480-AFFCF158E4D5}"/>
              </a:ext>
            </a:extLst>
          </p:cNvPr>
          <p:cNvSpPr/>
          <p:nvPr/>
        </p:nvSpPr>
        <p:spPr>
          <a:xfrm>
            <a:off x="20955339" y="6188261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634" name="Isosceles Triangle 633">
            <a:extLst>
              <a:ext uri="{FF2B5EF4-FFF2-40B4-BE49-F238E27FC236}">
                <a16:creationId xmlns:a16="http://schemas.microsoft.com/office/drawing/2014/main" id="{B8C803C4-DFF7-D949-A35D-977093BB2140}"/>
              </a:ext>
            </a:extLst>
          </p:cNvPr>
          <p:cNvSpPr/>
          <p:nvPr/>
        </p:nvSpPr>
        <p:spPr>
          <a:xfrm>
            <a:off x="19838650" y="5868646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5BF0CB4C-C6E7-F64E-6584-F15547695254}"/>
              </a:ext>
            </a:extLst>
          </p:cNvPr>
          <p:cNvSpPr txBox="1"/>
          <p:nvPr/>
        </p:nvSpPr>
        <p:spPr>
          <a:xfrm>
            <a:off x="19930005" y="6065242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CD2EF02-927A-6F96-8B32-B43CD7905B8F}"/>
              </a:ext>
            </a:extLst>
          </p:cNvPr>
          <p:cNvSpPr txBox="1"/>
          <p:nvPr/>
        </p:nvSpPr>
        <p:spPr>
          <a:xfrm>
            <a:off x="16676111" y="5785493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37" name=" 636">
            <a:extLst>
              <a:ext uri="{FF2B5EF4-FFF2-40B4-BE49-F238E27FC236}">
                <a16:creationId xmlns:a16="http://schemas.microsoft.com/office/drawing/2014/main" id="{271A42CE-7E64-9928-DFF7-236BC29BFEFA}"/>
              </a:ext>
            </a:extLst>
          </p:cNvPr>
          <p:cNvSpPr/>
          <p:nvPr/>
        </p:nvSpPr>
        <p:spPr>
          <a:xfrm>
            <a:off x="16696189" y="6276185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40" name=" 639">
            <a:extLst>
              <a:ext uri="{FF2B5EF4-FFF2-40B4-BE49-F238E27FC236}">
                <a16:creationId xmlns:a16="http://schemas.microsoft.com/office/drawing/2014/main" id="{FBFFCB64-ECE9-0E49-07D1-321B9CF3FB07}"/>
              </a:ext>
            </a:extLst>
          </p:cNvPr>
          <p:cNvSpPr/>
          <p:nvPr/>
        </p:nvSpPr>
        <p:spPr>
          <a:xfrm>
            <a:off x="20958297" y="3000898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42" name=" 641">
            <a:extLst>
              <a:ext uri="{FF2B5EF4-FFF2-40B4-BE49-F238E27FC236}">
                <a16:creationId xmlns:a16="http://schemas.microsoft.com/office/drawing/2014/main" id="{7706DE45-9168-0958-662D-C23533FCFAA3}"/>
              </a:ext>
            </a:extLst>
          </p:cNvPr>
          <p:cNvSpPr/>
          <p:nvPr/>
        </p:nvSpPr>
        <p:spPr>
          <a:xfrm>
            <a:off x="16691840" y="2626047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643" name=" 642">
            <a:extLst>
              <a:ext uri="{FF2B5EF4-FFF2-40B4-BE49-F238E27FC236}">
                <a16:creationId xmlns:a16="http://schemas.microsoft.com/office/drawing/2014/main" id="{7F64B01F-EFA7-A285-A15A-02BEE5445121}"/>
              </a:ext>
            </a:extLst>
          </p:cNvPr>
          <p:cNvSpPr/>
          <p:nvPr/>
        </p:nvSpPr>
        <p:spPr>
          <a:xfrm>
            <a:off x="19449676" y="2626047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644" name=" 643">
            <a:extLst>
              <a:ext uri="{FF2B5EF4-FFF2-40B4-BE49-F238E27FC236}">
                <a16:creationId xmlns:a16="http://schemas.microsoft.com/office/drawing/2014/main" id="{DC650CB5-BCB1-2491-6132-851F41CE9F48}"/>
              </a:ext>
            </a:extLst>
          </p:cNvPr>
          <p:cNvSpPr/>
          <p:nvPr/>
        </p:nvSpPr>
        <p:spPr>
          <a:xfrm>
            <a:off x="16664140" y="3685614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645" name=" 644">
            <a:extLst>
              <a:ext uri="{FF2B5EF4-FFF2-40B4-BE49-F238E27FC236}">
                <a16:creationId xmlns:a16="http://schemas.microsoft.com/office/drawing/2014/main" id="{2BAB53F8-4D90-FFF3-587D-DFF635DCC149}"/>
              </a:ext>
            </a:extLst>
          </p:cNvPr>
          <p:cNvSpPr/>
          <p:nvPr/>
        </p:nvSpPr>
        <p:spPr>
          <a:xfrm>
            <a:off x="19435903" y="3685614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646" name=" 645">
            <a:extLst>
              <a:ext uri="{FF2B5EF4-FFF2-40B4-BE49-F238E27FC236}">
                <a16:creationId xmlns:a16="http://schemas.microsoft.com/office/drawing/2014/main" id="{43E411F5-D5F3-301E-CDF3-ED131382C880}"/>
              </a:ext>
            </a:extLst>
          </p:cNvPr>
          <p:cNvSpPr/>
          <p:nvPr/>
        </p:nvSpPr>
        <p:spPr>
          <a:xfrm>
            <a:off x="16664284" y="4793084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647" name=" 646">
            <a:extLst>
              <a:ext uri="{FF2B5EF4-FFF2-40B4-BE49-F238E27FC236}">
                <a16:creationId xmlns:a16="http://schemas.microsoft.com/office/drawing/2014/main" id="{23232F92-6279-2557-8381-4A64A3ECBC8E}"/>
              </a:ext>
            </a:extLst>
          </p:cNvPr>
          <p:cNvSpPr/>
          <p:nvPr/>
        </p:nvSpPr>
        <p:spPr>
          <a:xfrm>
            <a:off x="19436630" y="4793084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648" name="Google Shape;943;p27">
            <a:extLst>
              <a:ext uri="{FF2B5EF4-FFF2-40B4-BE49-F238E27FC236}">
                <a16:creationId xmlns:a16="http://schemas.microsoft.com/office/drawing/2014/main" id="{9384B863-4A89-6D7C-29DA-88EF8C7ED4D9}"/>
              </a:ext>
            </a:extLst>
          </p:cNvPr>
          <p:cNvSpPr txBox="1"/>
          <p:nvPr/>
        </p:nvSpPr>
        <p:spPr>
          <a:xfrm>
            <a:off x="19639290" y="6597608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F030A8C4-731D-578D-A71A-8C5552466FA6}"/>
              </a:ext>
            </a:extLst>
          </p:cNvPr>
          <p:cNvSpPr/>
          <p:nvPr/>
        </p:nvSpPr>
        <p:spPr>
          <a:xfrm>
            <a:off x="19369308" y="6644298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1" name="Google Shape;945;p27">
            <a:extLst>
              <a:ext uri="{FF2B5EF4-FFF2-40B4-BE49-F238E27FC236}">
                <a16:creationId xmlns:a16="http://schemas.microsoft.com/office/drawing/2014/main" id="{1562C4BC-73E2-12C7-F2C4-22B4E6722ED6}"/>
              </a:ext>
            </a:extLst>
          </p:cNvPr>
          <p:cNvSpPr txBox="1"/>
          <p:nvPr/>
        </p:nvSpPr>
        <p:spPr>
          <a:xfrm>
            <a:off x="16941642" y="6597608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943;p27">
            <a:extLst>
              <a:ext uri="{FF2B5EF4-FFF2-40B4-BE49-F238E27FC236}">
                <a16:creationId xmlns:a16="http://schemas.microsoft.com/office/drawing/2014/main" id="{E39EB27F-A88B-98A9-7228-EA70485418D8}"/>
              </a:ext>
            </a:extLst>
          </p:cNvPr>
          <p:cNvSpPr txBox="1"/>
          <p:nvPr/>
        </p:nvSpPr>
        <p:spPr>
          <a:xfrm>
            <a:off x="20585184" y="6597627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F080251-971F-7ED8-05F9-C48BFA8BD22B}"/>
              </a:ext>
            </a:extLst>
          </p:cNvPr>
          <p:cNvSpPr/>
          <p:nvPr/>
        </p:nvSpPr>
        <p:spPr>
          <a:xfrm>
            <a:off x="16677848" y="6644298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4" name="Google Shape;945;p27">
            <a:extLst>
              <a:ext uri="{FF2B5EF4-FFF2-40B4-BE49-F238E27FC236}">
                <a16:creationId xmlns:a16="http://schemas.microsoft.com/office/drawing/2014/main" id="{B2FAE402-E0A7-E5D3-443D-DCCE7B8F1641}"/>
              </a:ext>
            </a:extLst>
          </p:cNvPr>
          <p:cNvSpPr txBox="1"/>
          <p:nvPr/>
        </p:nvSpPr>
        <p:spPr>
          <a:xfrm>
            <a:off x="18625283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4B0528D2-9097-F5E8-4BC4-F302B0C0CD53}"/>
              </a:ext>
            </a:extLst>
          </p:cNvPr>
          <p:cNvSpPr/>
          <p:nvPr/>
        </p:nvSpPr>
        <p:spPr>
          <a:xfrm>
            <a:off x="18356415" y="6644298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6" name="Google Shape;945;p27">
            <a:extLst>
              <a:ext uri="{FF2B5EF4-FFF2-40B4-BE49-F238E27FC236}">
                <a16:creationId xmlns:a16="http://schemas.microsoft.com/office/drawing/2014/main" id="{3D39EB31-24D2-6C12-004A-30F1074362DC}"/>
              </a:ext>
            </a:extLst>
          </p:cNvPr>
          <p:cNvSpPr txBox="1"/>
          <p:nvPr/>
        </p:nvSpPr>
        <p:spPr>
          <a:xfrm>
            <a:off x="17627327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901;p59">
            <a:extLst>
              <a:ext uri="{FF2B5EF4-FFF2-40B4-BE49-F238E27FC236}">
                <a16:creationId xmlns:a16="http://schemas.microsoft.com/office/drawing/2014/main" id="{E7205FD9-9619-FA4B-9323-E4E1ED0CA816}"/>
              </a:ext>
            </a:extLst>
          </p:cNvPr>
          <p:cNvSpPr/>
          <p:nvPr/>
        </p:nvSpPr>
        <p:spPr>
          <a:xfrm>
            <a:off x="17353113" y="6647002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0" name="Isosceles Triangle 659">
            <a:extLst>
              <a:ext uri="{FF2B5EF4-FFF2-40B4-BE49-F238E27FC236}">
                <a16:creationId xmlns:a16="http://schemas.microsoft.com/office/drawing/2014/main" id="{97D92896-2CF2-3BA1-E692-A2A953165085}"/>
              </a:ext>
            </a:extLst>
          </p:cNvPr>
          <p:cNvSpPr/>
          <p:nvPr/>
        </p:nvSpPr>
        <p:spPr>
          <a:xfrm>
            <a:off x="20325559" y="6589795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661" name=" 660">
            <a:extLst>
              <a:ext uri="{FF2B5EF4-FFF2-40B4-BE49-F238E27FC236}">
                <a16:creationId xmlns:a16="http://schemas.microsoft.com/office/drawing/2014/main" id="{AFC7B2D5-FA4F-9DC2-97F5-EBC7F0A68968}"/>
              </a:ext>
            </a:extLst>
          </p:cNvPr>
          <p:cNvSpPr/>
          <p:nvPr/>
        </p:nvSpPr>
        <p:spPr>
          <a:xfrm>
            <a:off x="20958297" y="4053916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62" name=" 661">
            <a:extLst>
              <a:ext uri="{FF2B5EF4-FFF2-40B4-BE49-F238E27FC236}">
                <a16:creationId xmlns:a16="http://schemas.microsoft.com/office/drawing/2014/main" id="{574F1102-DE4D-553A-A228-19DC86B6D27B}"/>
              </a:ext>
            </a:extLst>
          </p:cNvPr>
          <p:cNvSpPr/>
          <p:nvPr/>
        </p:nvSpPr>
        <p:spPr>
          <a:xfrm>
            <a:off x="16695263" y="6099602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7AE3633-4D66-DA62-99AD-DF8153ACA988}"/>
              </a:ext>
            </a:extLst>
          </p:cNvPr>
          <p:cNvSpPr/>
          <p:nvPr/>
        </p:nvSpPr>
        <p:spPr>
          <a:xfrm>
            <a:off x="21026697" y="468889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4" name=" 663">
            <a:extLst>
              <a:ext uri="{FF2B5EF4-FFF2-40B4-BE49-F238E27FC236}">
                <a16:creationId xmlns:a16="http://schemas.microsoft.com/office/drawing/2014/main" id="{5AA4E03B-3CEE-4F6B-2ED3-C3AF43AE1C63}"/>
              </a:ext>
            </a:extLst>
          </p:cNvPr>
          <p:cNvSpPr/>
          <p:nvPr/>
        </p:nvSpPr>
        <p:spPr>
          <a:xfrm>
            <a:off x="20955339" y="5240390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20" name=" 919">
            <a:extLst>
              <a:ext uri="{FF2B5EF4-FFF2-40B4-BE49-F238E27FC236}">
                <a16:creationId xmlns:a16="http://schemas.microsoft.com/office/drawing/2014/main" id="{032D7A06-C667-A38A-2F39-0114C5752BAC}"/>
              </a:ext>
            </a:extLst>
          </p:cNvPr>
          <p:cNvSpPr/>
          <p:nvPr/>
        </p:nvSpPr>
        <p:spPr>
          <a:xfrm>
            <a:off x="-96401" y="302991"/>
            <a:ext cx="11407902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Security </a:t>
            </a:r>
            <a:r>
              <a:rPr lang="en-US" sz="1600" dirty="0">
                <a:latin typeface="+mj-lt"/>
              </a:rPr>
              <a:t>Vulnerability Specification Model</a:t>
            </a:r>
          </a:p>
        </p:txBody>
      </p:sp>
      <p:sp>
        <p:nvSpPr>
          <p:cNvPr id="921" name=" 920">
            <a:extLst>
              <a:ext uri="{FF2B5EF4-FFF2-40B4-BE49-F238E27FC236}">
                <a16:creationId xmlns:a16="http://schemas.microsoft.com/office/drawing/2014/main" id="{43BAAACD-AD2C-C0BA-BA50-1080F2038F2F}"/>
              </a:ext>
            </a:extLst>
          </p:cNvPr>
          <p:cNvSpPr/>
          <p:nvPr/>
        </p:nvSpPr>
        <p:spPr>
          <a:xfrm>
            <a:off x="1666475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922" name=" 921">
            <a:extLst>
              <a:ext uri="{FF2B5EF4-FFF2-40B4-BE49-F238E27FC236}">
                <a16:creationId xmlns:a16="http://schemas.microsoft.com/office/drawing/2014/main" id="{81FC3C22-9DF8-CCF4-A93D-A32DC7A58D45}"/>
              </a:ext>
            </a:extLst>
          </p:cNvPr>
          <p:cNvSpPr/>
          <p:nvPr/>
        </p:nvSpPr>
        <p:spPr>
          <a:xfrm>
            <a:off x="8406800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6E2A5557-0F1A-A983-9D06-358309871869}"/>
              </a:ext>
            </a:extLst>
          </p:cNvPr>
          <p:cNvSpPr/>
          <p:nvPr/>
        </p:nvSpPr>
        <p:spPr>
          <a:xfrm>
            <a:off x="5042112" y="119054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25" name="Rectangle: Rounded Corners 924">
            <a:extLst>
              <a:ext uri="{FF2B5EF4-FFF2-40B4-BE49-F238E27FC236}">
                <a16:creationId xmlns:a16="http://schemas.microsoft.com/office/drawing/2014/main" id="{68E52D49-7DE2-557E-9EA8-666BF681DAA7}"/>
              </a:ext>
            </a:extLst>
          </p:cNvPr>
          <p:cNvSpPr/>
          <p:nvPr/>
        </p:nvSpPr>
        <p:spPr>
          <a:xfrm>
            <a:off x="8414102" y="119054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F613FB83-3053-9E89-323B-934CB51C02C5}"/>
              </a:ext>
            </a:extLst>
          </p:cNvPr>
          <p:cNvCxnSpPr>
            <a:cxnSpLocks/>
            <a:stCxn id="899" idx="3"/>
            <a:endCxn id="924" idx="1"/>
          </p:cNvCxnSpPr>
          <p:nvPr/>
        </p:nvCxnSpPr>
        <p:spPr>
          <a:xfrm>
            <a:off x="4336524" y="1520544"/>
            <a:ext cx="705588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8C4A8C31-FE9F-5B2E-60F8-AA0E7F89A583}"/>
              </a:ext>
            </a:extLst>
          </p:cNvPr>
          <p:cNvCxnSpPr>
            <a:cxnSpLocks/>
            <a:stCxn id="924" idx="3"/>
            <a:endCxn id="925" idx="1"/>
          </p:cNvCxnSpPr>
          <p:nvPr/>
        </p:nvCxnSpPr>
        <p:spPr>
          <a:xfrm>
            <a:off x="7712160" y="1520544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928" name=" 927">
            <a:extLst>
              <a:ext uri="{FF2B5EF4-FFF2-40B4-BE49-F238E27FC236}">
                <a16:creationId xmlns:a16="http://schemas.microsoft.com/office/drawing/2014/main" id="{E0BC5656-4078-E180-FB7D-F2214145469E}"/>
              </a:ext>
            </a:extLst>
          </p:cNvPr>
          <p:cNvSpPr/>
          <p:nvPr/>
        </p:nvSpPr>
        <p:spPr>
          <a:xfrm>
            <a:off x="1666093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929" name=" 928">
            <a:extLst>
              <a:ext uri="{FF2B5EF4-FFF2-40B4-BE49-F238E27FC236}">
                <a16:creationId xmlns:a16="http://schemas.microsoft.com/office/drawing/2014/main" id="{13BC86BC-A678-C501-2EBA-C0011BAA44A7}"/>
              </a:ext>
            </a:extLst>
          </p:cNvPr>
          <p:cNvSpPr/>
          <p:nvPr/>
        </p:nvSpPr>
        <p:spPr>
          <a:xfrm>
            <a:off x="-96401" y="4560580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0" name=" 929">
            <a:extLst>
              <a:ext uri="{FF2B5EF4-FFF2-40B4-BE49-F238E27FC236}">
                <a16:creationId xmlns:a16="http://schemas.microsoft.com/office/drawing/2014/main" id="{B75AE93B-E377-E3E6-8978-BF48D092AE44}"/>
              </a:ext>
            </a:extLst>
          </p:cNvPr>
          <p:cNvSpPr/>
          <p:nvPr/>
        </p:nvSpPr>
        <p:spPr>
          <a:xfrm>
            <a:off x="8438491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931" name="Rectangle: Rounded Corners 930">
            <a:extLst>
              <a:ext uri="{FF2B5EF4-FFF2-40B4-BE49-F238E27FC236}">
                <a16:creationId xmlns:a16="http://schemas.microsoft.com/office/drawing/2014/main" id="{9A823FF0-8BE0-559F-DB65-887B579B9E56}"/>
              </a:ext>
            </a:extLst>
          </p:cNvPr>
          <p:cNvSpPr/>
          <p:nvPr/>
        </p:nvSpPr>
        <p:spPr>
          <a:xfrm>
            <a:off x="1666476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36B6F80-F328-D7E6-62D1-13B56D19FE52}"/>
              </a:ext>
            </a:extLst>
          </p:cNvPr>
          <p:cNvSpPr/>
          <p:nvPr/>
        </p:nvSpPr>
        <p:spPr>
          <a:xfrm>
            <a:off x="5042112" y="466531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6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3" name="Rectangle: Rounded Corners 932">
            <a:extLst>
              <a:ext uri="{FF2B5EF4-FFF2-40B4-BE49-F238E27FC236}">
                <a16:creationId xmlns:a16="http://schemas.microsoft.com/office/drawing/2014/main" id="{8684240E-90B1-35AB-244A-EAE3C8220FDB}"/>
              </a:ext>
            </a:extLst>
          </p:cNvPr>
          <p:cNvSpPr/>
          <p:nvPr/>
        </p:nvSpPr>
        <p:spPr>
          <a:xfrm>
            <a:off x="8441420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E946E76-43B8-937A-ECB2-DF30C1B11AF1}"/>
              </a:ext>
            </a:extLst>
          </p:cNvPr>
          <p:cNvCxnSpPr>
            <a:cxnSpLocks/>
            <a:stCxn id="931" idx="3"/>
            <a:endCxn id="932" idx="1"/>
          </p:cNvCxnSpPr>
          <p:nvPr/>
        </p:nvCxnSpPr>
        <p:spPr>
          <a:xfrm>
            <a:off x="4336524" y="499531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98CDA081-26C9-2ED4-3997-44E64BBF820B}"/>
              </a:ext>
            </a:extLst>
          </p:cNvPr>
          <p:cNvCxnSpPr>
            <a:cxnSpLocks/>
            <a:stCxn id="932" idx="3"/>
            <a:endCxn id="933" idx="1"/>
          </p:cNvCxnSpPr>
          <p:nvPr/>
        </p:nvCxnSpPr>
        <p:spPr>
          <a:xfrm>
            <a:off x="7712160" y="4995310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6" name="Connector: Curved 935">
            <a:extLst>
              <a:ext uri="{FF2B5EF4-FFF2-40B4-BE49-F238E27FC236}">
                <a16:creationId xmlns:a16="http://schemas.microsoft.com/office/drawing/2014/main" id="{F05EE426-1F8C-2887-3008-B3037334F5DE}"/>
              </a:ext>
            </a:extLst>
          </p:cNvPr>
          <p:cNvCxnSpPr>
            <a:cxnSpLocks/>
            <a:stCxn id="925" idx="3"/>
            <a:endCxn id="931" idx="1"/>
          </p:cNvCxnSpPr>
          <p:nvPr/>
        </p:nvCxnSpPr>
        <p:spPr>
          <a:xfrm flipH="1">
            <a:off x="1666476" y="1520544"/>
            <a:ext cx="9417674" cy="3474766"/>
          </a:xfrm>
          <a:prstGeom prst="curvedConnector5">
            <a:avLst>
              <a:gd name="adj1" fmla="val -2427"/>
              <a:gd name="adj2" fmla="val 50000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37" name=" 936">
            <a:extLst>
              <a:ext uri="{FF2B5EF4-FFF2-40B4-BE49-F238E27FC236}">
                <a16:creationId xmlns:a16="http://schemas.microsoft.com/office/drawing/2014/main" id="{E340E6F0-04CF-3E00-AFB2-85013DE29353}"/>
              </a:ext>
            </a:extLst>
          </p:cNvPr>
          <p:cNvSpPr/>
          <p:nvPr/>
        </p:nvSpPr>
        <p:spPr>
          <a:xfrm>
            <a:off x="7218727" y="5439096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21k</a:t>
            </a:r>
          </a:p>
        </p:txBody>
      </p:sp>
      <p:sp>
        <p:nvSpPr>
          <p:cNvPr id="938" name=" 937">
            <a:extLst>
              <a:ext uri="{FF2B5EF4-FFF2-40B4-BE49-F238E27FC236}">
                <a16:creationId xmlns:a16="http://schemas.microsoft.com/office/drawing/2014/main" id="{54713686-9111-E143-6967-E021473095CF}"/>
              </a:ext>
            </a:extLst>
          </p:cNvPr>
          <p:cNvSpPr/>
          <p:nvPr/>
        </p:nvSpPr>
        <p:spPr>
          <a:xfrm>
            <a:off x="8705112" y="569308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39" name=" 938">
            <a:extLst>
              <a:ext uri="{FF2B5EF4-FFF2-40B4-BE49-F238E27FC236}">
                <a16:creationId xmlns:a16="http://schemas.microsoft.com/office/drawing/2014/main" id="{4DA50597-274E-CD9F-A04B-A1EF9EC9F7D6}"/>
              </a:ext>
            </a:extLst>
          </p:cNvPr>
          <p:cNvSpPr/>
          <p:nvPr/>
        </p:nvSpPr>
        <p:spPr>
          <a:xfrm>
            <a:off x="1708986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0" name=" 939">
            <a:extLst>
              <a:ext uri="{FF2B5EF4-FFF2-40B4-BE49-F238E27FC236}">
                <a16:creationId xmlns:a16="http://schemas.microsoft.com/office/drawing/2014/main" id="{A6386E22-49C5-2F31-EEE1-8E13CDE63A55}"/>
              </a:ext>
            </a:extLst>
          </p:cNvPr>
          <p:cNvSpPr/>
          <p:nvPr/>
        </p:nvSpPr>
        <p:spPr>
          <a:xfrm>
            <a:off x="3319575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1" name=" 940">
            <a:extLst>
              <a:ext uri="{FF2B5EF4-FFF2-40B4-BE49-F238E27FC236}">
                <a16:creationId xmlns:a16="http://schemas.microsoft.com/office/drawing/2014/main" id="{8CCE0049-4E3E-9AFE-E575-760D828CCAC2}"/>
              </a:ext>
            </a:extLst>
          </p:cNvPr>
          <p:cNvSpPr/>
          <p:nvPr/>
        </p:nvSpPr>
        <p:spPr>
          <a:xfrm>
            <a:off x="4913778" y="5443906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2" name=" 941">
            <a:extLst>
              <a:ext uri="{FF2B5EF4-FFF2-40B4-BE49-F238E27FC236}">
                <a16:creationId xmlns:a16="http://schemas.microsoft.com/office/drawing/2014/main" id="{B0CA6CA1-81C6-F3A4-C498-31BC31B5030B}"/>
              </a:ext>
            </a:extLst>
          </p:cNvPr>
          <p:cNvSpPr/>
          <p:nvPr/>
        </p:nvSpPr>
        <p:spPr>
          <a:xfrm>
            <a:off x="1666475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3" name=" 942">
            <a:extLst>
              <a:ext uri="{FF2B5EF4-FFF2-40B4-BE49-F238E27FC236}">
                <a16:creationId xmlns:a16="http://schemas.microsoft.com/office/drawing/2014/main" id="{F4ED3D8A-568F-DF05-DB83-EA141AF6ED68}"/>
              </a:ext>
            </a:extLst>
          </p:cNvPr>
          <p:cNvSpPr/>
          <p:nvPr/>
        </p:nvSpPr>
        <p:spPr>
          <a:xfrm>
            <a:off x="-96401" y="8003259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4" name=" 943">
            <a:extLst>
              <a:ext uri="{FF2B5EF4-FFF2-40B4-BE49-F238E27FC236}">
                <a16:creationId xmlns:a16="http://schemas.microsoft.com/office/drawing/2014/main" id="{0314492A-2F17-86BE-31D3-B899FF367720}"/>
              </a:ext>
            </a:extLst>
          </p:cNvPr>
          <p:cNvSpPr/>
          <p:nvPr/>
        </p:nvSpPr>
        <p:spPr>
          <a:xfrm>
            <a:off x="8438491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45" name="Rectangle: Rounded Corners 944">
            <a:extLst>
              <a:ext uri="{FF2B5EF4-FFF2-40B4-BE49-F238E27FC236}">
                <a16:creationId xmlns:a16="http://schemas.microsoft.com/office/drawing/2014/main" id="{7C023AD5-2F68-959B-4A9F-EC5B983035C5}"/>
              </a:ext>
            </a:extLst>
          </p:cNvPr>
          <p:cNvSpPr/>
          <p:nvPr/>
        </p:nvSpPr>
        <p:spPr>
          <a:xfrm>
            <a:off x="1666476" y="810444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15031948-0D2F-407B-774D-C94AD4C9F271}"/>
              </a:ext>
            </a:extLst>
          </p:cNvPr>
          <p:cNvSpPr/>
          <p:nvPr/>
        </p:nvSpPr>
        <p:spPr>
          <a:xfrm>
            <a:off x="5042112" y="810444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7" name="Rectangle: Rounded Corners 946">
            <a:extLst>
              <a:ext uri="{FF2B5EF4-FFF2-40B4-BE49-F238E27FC236}">
                <a16:creationId xmlns:a16="http://schemas.microsoft.com/office/drawing/2014/main" id="{9BE5D5FF-52FC-720F-BDB3-C44F8BDB7ACA}"/>
              </a:ext>
            </a:extLst>
          </p:cNvPr>
          <p:cNvSpPr/>
          <p:nvPr/>
        </p:nvSpPr>
        <p:spPr>
          <a:xfrm>
            <a:off x="8441421" y="8104440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0E4BEA5A-1661-B899-BCC1-8CD71C40F1CC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336524" y="843444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49" name="Straight Arrow Connector 948">
            <a:extLst>
              <a:ext uri="{FF2B5EF4-FFF2-40B4-BE49-F238E27FC236}">
                <a16:creationId xmlns:a16="http://schemas.microsoft.com/office/drawing/2014/main" id="{523FCEAE-1319-99EF-122F-C5AABBD04A81}"/>
              </a:ext>
            </a:extLst>
          </p:cNvPr>
          <p:cNvCxnSpPr>
            <a:cxnSpLocks/>
            <a:stCxn id="946" idx="3"/>
            <a:endCxn id="947" idx="1"/>
          </p:cNvCxnSpPr>
          <p:nvPr/>
        </p:nvCxnSpPr>
        <p:spPr>
          <a:xfrm>
            <a:off x="7712160" y="8434440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51" name="Connector: Curved 950">
            <a:extLst>
              <a:ext uri="{FF2B5EF4-FFF2-40B4-BE49-F238E27FC236}">
                <a16:creationId xmlns:a16="http://schemas.microsoft.com/office/drawing/2014/main" id="{6A4FBAF9-5BE9-E1FA-DB47-C90B59A830FC}"/>
              </a:ext>
            </a:extLst>
          </p:cNvPr>
          <p:cNvCxnSpPr>
            <a:cxnSpLocks/>
            <a:stCxn id="947" idx="3"/>
            <a:endCxn id="3" idx="0"/>
          </p:cNvCxnSpPr>
          <p:nvPr/>
        </p:nvCxnSpPr>
        <p:spPr>
          <a:xfrm flipH="1">
            <a:off x="10377256" y="8434440"/>
            <a:ext cx="734213" cy="3331254"/>
          </a:xfrm>
          <a:prstGeom prst="curvedConnector4">
            <a:avLst>
              <a:gd name="adj1" fmla="val -31135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52" name="Rectangle: Rounded Corners 951">
            <a:extLst>
              <a:ext uri="{FF2B5EF4-FFF2-40B4-BE49-F238E27FC236}">
                <a16:creationId xmlns:a16="http://schemas.microsoft.com/office/drawing/2014/main" id="{118BD725-4D26-FE1F-B609-D9231CE77E2F}"/>
              </a:ext>
            </a:extLst>
          </p:cNvPr>
          <p:cNvSpPr/>
          <p:nvPr/>
        </p:nvSpPr>
        <p:spPr>
          <a:xfrm>
            <a:off x="581738" y="14807888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3" name=" 952">
            <a:extLst>
              <a:ext uri="{FF2B5EF4-FFF2-40B4-BE49-F238E27FC236}">
                <a16:creationId xmlns:a16="http://schemas.microsoft.com/office/drawing/2014/main" id="{8C461DF1-204C-44E9-D109-ED2866619E9C}"/>
              </a:ext>
            </a:extLst>
          </p:cNvPr>
          <p:cNvSpPr/>
          <p:nvPr/>
        </p:nvSpPr>
        <p:spPr>
          <a:xfrm>
            <a:off x="1002840" y="14807888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4F30D896-B0AB-1996-ECA6-210575A0D1D7}"/>
              </a:ext>
            </a:extLst>
          </p:cNvPr>
          <p:cNvSpPr/>
          <p:nvPr/>
        </p:nvSpPr>
        <p:spPr>
          <a:xfrm>
            <a:off x="2235874" y="14807888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5" name=" 954">
            <a:extLst>
              <a:ext uri="{FF2B5EF4-FFF2-40B4-BE49-F238E27FC236}">
                <a16:creationId xmlns:a16="http://schemas.microsoft.com/office/drawing/2014/main" id="{44BD610F-36AD-B2EF-D592-454AF2DE2AD2}"/>
              </a:ext>
            </a:extLst>
          </p:cNvPr>
          <p:cNvSpPr/>
          <p:nvPr/>
        </p:nvSpPr>
        <p:spPr>
          <a:xfrm>
            <a:off x="2656976" y="14807888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56" name="Rectangle: Rounded Corners 955">
            <a:extLst>
              <a:ext uri="{FF2B5EF4-FFF2-40B4-BE49-F238E27FC236}">
                <a16:creationId xmlns:a16="http://schemas.microsoft.com/office/drawing/2014/main" id="{EED5F227-AE3A-C8A3-45ED-24F9792FF35F}"/>
              </a:ext>
            </a:extLst>
          </p:cNvPr>
          <p:cNvSpPr/>
          <p:nvPr/>
        </p:nvSpPr>
        <p:spPr>
          <a:xfrm>
            <a:off x="595061" y="15160999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7" name=" 956">
            <a:extLst>
              <a:ext uri="{FF2B5EF4-FFF2-40B4-BE49-F238E27FC236}">
                <a16:creationId xmlns:a16="http://schemas.microsoft.com/office/drawing/2014/main" id="{6CD7BDC4-D589-952D-27D2-D0DD52345E1D}"/>
              </a:ext>
            </a:extLst>
          </p:cNvPr>
          <p:cNvSpPr/>
          <p:nvPr/>
        </p:nvSpPr>
        <p:spPr>
          <a:xfrm>
            <a:off x="1016163" y="15160999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958" name="Rectangle: Rounded Corners 957">
            <a:extLst>
              <a:ext uri="{FF2B5EF4-FFF2-40B4-BE49-F238E27FC236}">
                <a16:creationId xmlns:a16="http://schemas.microsoft.com/office/drawing/2014/main" id="{EC13DCDC-844A-5EBB-418A-BD1BC5BBBD75}"/>
              </a:ext>
            </a:extLst>
          </p:cNvPr>
          <p:cNvSpPr/>
          <p:nvPr/>
        </p:nvSpPr>
        <p:spPr>
          <a:xfrm>
            <a:off x="2235874" y="15160999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9" name=" 958">
            <a:extLst>
              <a:ext uri="{FF2B5EF4-FFF2-40B4-BE49-F238E27FC236}">
                <a16:creationId xmlns:a16="http://schemas.microsoft.com/office/drawing/2014/main" id="{F5548EAB-1172-680B-FEFC-02795EC6AED0}"/>
              </a:ext>
            </a:extLst>
          </p:cNvPr>
          <p:cNvSpPr/>
          <p:nvPr/>
        </p:nvSpPr>
        <p:spPr>
          <a:xfrm>
            <a:off x="2656976" y="15160999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960" name=" 959">
            <a:extLst>
              <a:ext uri="{FF2B5EF4-FFF2-40B4-BE49-F238E27FC236}">
                <a16:creationId xmlns:a16="http://schemas.microsoft.com/office/drawing/2014/main" id="{3104F54E-A4C2-2E32-E930-48038E50D9C7}"/>
              </a:ext>
            </a:extLst>
          </p:cNvPr>
          <p:cNvSpPr/>
          <p:nvPr/>
        </p:nvSpPr>
        <p:spPr>
          <a:xfrm>
            <a:off x="4721274" y="15160999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961" name=" 960">
            <a:extLst>
              <a:ext uri="{FF2B5EF4-FFF2-40B4-BE49-F238E27FC236}">
                <a16:creationId xmlns:a16="http://schemas.microsoft.com/office/drawing/2014/main" id="{481C623A-EA19-9E65-CFC6-8CA33BB46701}"/>
              </a:ext>
            </a:extLst>
          </p:cNvPr>
          <p:cNvSpPr/>
          <p:nvPr/>
        </p:nvSpPr>
        <p:spPr>
          <a:xfrm>
            <a:off x="9074083" y="5439095"/>
            <a:ext cx="1952907" cy="111789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25k</a:t>
            </a:r>
          </a:p>
        </p:txBody>
      </p:sp>
      <p:cxnSp>
        <p:nvCxnSpPr>
          <p:cNvPr id="963" name="Connector: Curved 962">
            <a:extLst>
              <a:ext uri="{FF2B5EF4-FFF2-40B4-BE49-F238E27FC236}">
                <a16:creationId xmlns:a16="http://schemas.microsoft.com/office/drawing/2014/main" id="{9A430E50-0505-14B9-B9F8-F5A874EA7221}"/>
              </a:ext>
            </a:extLst>
          </p:cNvPr>
          <p:cNvCxnSpPr>
            <a:cxnSpLocks/>
            <a:stCxn id="947" idx="3"/>
            <a:endCxn id="6" idx="0"/>
          </p:cNvCxnSpPr>
          <p:nvPr/>
        </p:nvCxnSpPr>
        <p:spPr>
          <a:xfrm flipH="1">
            <a:off x="8529182" y="8434440"/>
            <a:ext cx="2582287" cy="3331254"/>
          </a:xfrm>
          <a:prstGeom prst="curvedConnector4">
            <a:avLst>
              <a:gd name="adj1" fmla="val -8853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64" name=" 963">
            <a:extLst>
              <a:ext uri="{FF2B5EF4-FFF2-40B4-BE49-F238E27FC236}">
                <a16:creationId xmlns:a16="http://schemas.microsoft.com/office/drawing/2014/main" id="{5A4BC3F1-E1B1-BCAB-6AA0-D45FC7A74AEF}"/>
              </a:ext>
            </a:extLst>
          </p:cNvPr>
          <p:cNvSpPr/>
          <p:nvPr/>
        </p:nvSpPr>
        <p:spPr>
          <a:xfrm>
            <a:off x="7191408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11k</a:t>
            </a:r>
          </a:p>
        </p:txBody>
      </p:sp>
      <p:sp>
        <p:nvSpPr>
          <p:cNvPr id="965" name=" 964">
            <a:extLst>
              <a:ext uri="{FF2B5EF4-FFF2-40B4-BE49-F238E27FC236}">
                <a16:creationId xmlns:a16="http://schemas.microsoft.com/office/drawing/2014/main" id="{30B926A7-9204-FF04-66B5-C8B7718B5570}"/>
              </a:ext>
            </a:extLst>
          </p:cNvPr>
          <p:cNvSpPr/>
          <p:nvPr/>
        </p:nvSpPr>
        <p:spPr>
          <a:xfrm>
            <a:off x="8705112" y="220871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66" name=" 965">
            <a:extLst>
              <a:ext uri="{FF2B5EF4-FFF2-40B4-BE49-F238E27FC236}">
                <a16:creationId xmlns:a16="http://schemas.microsoft.com/office/drawing/2014/main" id="{A8851260-9195-1D4A-DAB4-A5133A75E624}"/>
              </a:ext>
            </a:extLst>
          </p:cNvPr>
          <p:cNvSpPr/>
          <p:nvPr/>
        </p:nvSpPr>
        <p:spPr>
          <a:xfrm>
            <a:off x="1681667" y="196284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7" name=" 966">
            <a:extLst>
              <a:ext uri="{FF2B5EF4-FFF2-40B4-BE49-F238E27FC236}">
                <a16:creationId xmlns:a16="http://schemas.microsoft.com/office/drawing/2014/main" id="{92AB0881-BEE0-C721-7400-35CE02681CD0}"/>
              </a:ext>
            </a:extLst>
          </p:cNvPr>
          <p:cNvSpPr/>
          <p:nvPr/>
        </p:nvSpPr>
        <p:spPr>
          <a:xfrm>
            <a:off x="3292256" y="1976289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8" name=" 967">
            <a:extLst>
              <a:ext uri="{FF2B5EF4-FFF2-40B4-BE49-F238E27FC236}">
                <a16:creationId xmlns:a16="http://schemas.microsoft.com/office/drawing/2014/main" id="{9ED92019-E0ED-2E43-AD30-634663F33863}"/>
              </a:ext>
            </a:extLst>
          </p:cNvPr>
          <p:cNvSpPr/>
          <p:nvPr/>
        </p:nvSpPr>
        <p:spPr>
          <a:xfrm>
            <a:off x="4886459" y="1976289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9" name=" 968">
            <a:extLst>
              <a:ext uri="{FF2B5EF4-FFF2-40B4-BE49-F238E27FC236}">
                <a16:creationId xmlns:a16="http://schemas.microsoft.com/office/drawing/2014/main" id="{0925B2EB-5351-8159-34EE-A7D493743B3F}"/>
              </a:ext>
            </a:extLst>
          </p:cNvPr>
          <p:cNvSpPr/>
          <p:nvPr/>
        </p:nvSpPr>
        <p:spPr>
          <a:xfrm>
            <a:off x="9074083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15k</a:t>
            </a:r>
          </a:p>
        </p:txBody>
      </p:sp>
      <p:sp>
        <p:nvSpPr>
          <p:cNvPr id="970" name=" 969">
            <a:extLst>
              <a:ext uri="{FF2B5EF4-FFF2-40B4-BE49-F238E27FC236}">
                <a16:creationId xmlns:a16="http://schemas.microsoft.com/office/drawing/2014/main" id="{30BD1A77-B6B6-4B3B-E8C4-86AED389375C}"/>
              </a:ext>
            </a:extLst>
          </p:cNvPr>
          <p:cNvSpPr/>
          <p:nvPr/>
        </p:nvSpPr>
        <p:spPr>
          <a:xfrm>
            <a:off x="7218727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N1k</a:t>
            </a:r>
          </a:p>
        </p:txBody>
      </p:sp>
      <p:sp>
        <p:nvSpPr>
          <p:cNvPr id="971" name=" 970">
            <a:extLst>
              <a:ext uri="{FF2B5EF4-FFF2-40B4-BE49-F238E27FC236}">
                <a16:creationId xmlns:a16="http://schemas.microsoft.com/office/drawing/2014/main" id="{807CF18C-7DA3-2CFF-2A7F-3C497FA641A9}"/>
              </a:ext>
            </a:extLst>
          </p:cNvPr>
          <p:cNvSpPr/>
          <p:nvPr/>
        </p:nvSpPr>
        <p:spPr>
          <a:xfrm>
            <a:off x="8705112" y="916038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72" name=" 971">
            <a:extLst>
              <a:ext uri="{FF2B5EF4-FFF2-40B4-BE49-F238E27FC236}">
                <a16:creationId xmlns:a16="http://schemas.microsoft.com/office/drawing/2014/main" id="{6DED0E03-1AFD-9738-9373-AD2E9513F2B1}"/>
              </a:ext>
            </a:extLst>
          </p:cNvPr>
          <p:cNvSpPr/>
          <p:nvPr/>
        </p:nvSpPr>
        <p:spPr>
          <a:xfrm>
            <a:off x="1708986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3" name=" 972">
            <a:extLst>
              <a:ext uri="{FF2B5EF4-FFF2-40B4-BE49-F238E27FC236}">
                <a16:creationId xmlns:a16="http://schemas.microsoft.com/office/drawing/2014/main" id="{FC1F4EBE-A99A-DBE8-8D86-42F696E62D90}"/>
              </a:ext>
            </a:extLst>
          </p:cNvPr>
          <p:cNvSpPr/>
          <p:nvPr/>
        </p:nvSpPr>
        <p:spPr>
          <a:xfrm>
            <a:off x="3319575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4" name=" 973">
            <a:extLst>
              <a:ext uri="{FF2B5EF4-FFF2-40B4-BE49-F238E27FC236}">
                <a16:creationId xmlns:a16="http://schemas.microsoft.com/office/drawing/2014/main" id="{B997C74B-1379-EE46-4D64-740786C8CEB6}"/>
              </a:ext>
            </a:extLst>
          </p:cNvPr>
          <p:cNvSpPr/>
          <p:nvPr/>
        </p:nvSpPr>
        <p:spPr>
          <a:xfrm>
            <a:off x="4913778" y="8889745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5" name=" 974">
            <a:extLst>
              <a:ext uri="{FF2B5EF4-FFF2-40B4-BE49-F238E27FC236}">
                <a16:creationId xmlns:a16="http://schemas.microsoft.com/office/drawing/2014/main" id="{681755D6-DCFD-F103-6AA2-3EBDED57404A}"/>
              </a:ext>
            </a:extLst>
          </p:cNvPr>
          <p:cNvSpPr/>
          <p:nvPr/>
        </p:nvSpPr>
        <p:spPr>
          <a:xfrm>
            <a:off x="9074083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N5k</a:t>
            </a: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EB097B78-7C0D-F537-8E24-589B3922BF1E}"/>
              </a:ext>
            </a:extLst>
          </p:cNvPr>
          <p:cNvSpPr/>
          <p:nvPr/>
        </p:nvSpPr>
        <p:spPr>
          <a:xfrm>
            <a:off x="9248357" y="120447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977" name="Connector: Curved 976">
            <a:extLst>
              <a:ext uri="{FF2B5EF4-FFF2-40B4-BE49-F238E27FC236}">
                <a16:creationId xmlns:a16="http://schemas.microsoft.com/office/drawing/2014/main" id="{59C408B3-EDEF-5016-A3A2-3BFBFBBD174D}"/>
              </a:ext>
            </a:extLst>
          </p:cNvPr>
          <p:cNvCxnSpPr>
            <a:cxnSpLocks/>
            <a:stCxn id="933" idx="3"/>
            <a:endCxn id="945" idx="1"/>
          </p:cNvCxnSpPr>
          <p:nvPr/>
        </p:nvCxnSpPr>
        <p:spPr>
          <a:xfrm flipH="1">
            <a:off x="1666476" y="4995310"/>
            <a:ext cx="9444992" cy="3439130"/>
          </a:xfrm>
          <a:prstGeom prst="curvedConnector5">
            <a:avLst>
              <a:gd name="adj1" fmla="val -2420"/>
              <a:gd name="adj2" fmla="val 50000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978" name="Rectangle 977">
            <a:extLst>
              <a:ext uri="{FF2B5EF4-FFF2-40B4-BE49-F238E27FC236}">
                <a16:creationId xmlns:a16="http://schemas.microsoft.com/office/drawing/2014/main" id="{3B465B6D-2486-D439-ED26-4EE0741C79D9}"/>
              </a:ext>
            </a:extLst>
          </p:cNvPr>
          <p:cNvSpPr/>
          <p:nvPr/>
        </p:nvSpPr>
        <p:spPr>
          <a:xfrm>
            <a:off x="1947823" y="7000291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C9C9C5B4-3E8C-7386-7273-00293615B171}"/>
              </a:ext>
            </a:extLst>
          </p:cNvPr>
          <p:cNvSpPr txBox="1"/>
          <p:nvPr/>
        </p:nvSpPr>
        <p:spPr>
          <a:xfrm>
            <a:off x="707459" y="13251428"/>
            <a:ext cx="7153876" cy="61377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Code or Specification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	</a:t>
            </a:r>
            <a:r>
              <a:rPr lang="en-US" sz="1400" dirty="0">
                <a:latin typeface="+mj-lt"/>
              </a:rPr>
              <a:t>Causation within weaknesses – by valid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(&lt;cause, operation&gt; </a:t>
            </a: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consequence) </a:t>
            </a:r>
            <a:r>
              <a:rPr lang="en-US" sz="1400" dirty="0">
                <a:latin typeface="+mj-lt"/>
              </a:rPr>
              <a:t>triples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↷ 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Causation between weaknesses – guided by flow of operations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	Propagation between weaknesses  – by 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same error/fault value or type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0" name=" 979">
            <a:extLst>
              <a:ext uri="{FF2B5EF4-FFF2-40B4-BE49-F238E27FC236}">
                <a16:creationId xmlns:a16="http://schemas.microsoft.com/office/drawing/2014/main" id="{06C6E0C1-56F2-2090-73BF-00D13974625E}"/>
              </a:ext>
            </a:extLst>
          </p:cNvPr>
          <p:cNvSpPr/>
          <p:nvPr/>
        </p:nvSpPr>
        <p:spPr>
          <a:xfrm>
            <a:off x="9792420" y="12930253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982" name=" 981">
            <a:extLst>
              <a:ext uri="{FF2B5EF4-FFF2-40B4-BE49-F238E27FC236}">
                <a16:creationId xmlns:a16="http://schemas.microsoft.com/office/drawing/2014/main" id="{A448B885-1423-25FE-BC68-47DE194889C5}"/>
              </a:ext>
            </a:extLst>
          </p:cNvPr>
          <p:cNvSpPr/>
          <p:nvPr/>
        </p:nvSpPr>
        <p:spPr>
          <a:xfrm>
            <a:off x="-96401" y="1129745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83" name=" 982">
            <a:extLst>
              <a:ext uri="{FF2B5EF4-FFF2-40B4-BE49-F238E27FC236}">
                <a16:creationId xmlns:a16="http://schemas.microsoft.com/office/drawing/2014/main" id="{041AA2A6-A898-E6D6-4D09-F58C61AD7FB6}"/>
              </a:ext>
            </a:extLst>
          </p:cNvPr>
          <p:cNvSpPr/>
          <p:nvPr/>
        </p:nvSpPr>
        <p:spPr>
          <a:xfrm>
            <a:off x="7344273" y="11592747"/>
            <a:ext cx="1434144" cy="687732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984" name=" 983">
            <a:extLst>
              <a:ext uri="{FF2B5EF4-FFF2-40B4-BE49-F238E27FC236}">
                <a16:creationId xmlns:a16="http://schemas.microsoft.com/office/drawing/2014/main" id="{C0D02C4F-29D0-1BD4-87D6-28191BB52849}"/>
              </a:ext>
            </a:extLst>
          </p:cNvPr>
          <p:cNvSpPr/>
          <p:nvPr/>
        </p:nvSpPr>
        <p:spPr>
          <a:xfrm>
            <a:off x="9213891" y="11592747"/>
            <a:ext cx="1399562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985" name=" 984">
            <a:extLst>
              <a:ext uri="{FF2B5EF4-FFF2-40B4-BE49-F238E27FC236}">
                <a16:creationId xmlns:a16="http://schemas.microsoft.com/office/drawing/2014/main" id="{484FE4B3-1D36-4E58-687F-B14777F539F4}"/>
              </a:ext>
            </a:extLst>
          </p:cNvPr>
          <p:cNvSpPr/>
          <p:nvPr/>
        </p:nvSpPr>
        <p:spPr>
          <a:xfrm>
            <a:off x="5042112" y="87641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Buggy Operation</a:t>
            </a:r>
            <a:endParaRPr sz="1600" dirty="0">
              <a:latin typeface="+mj-lt"/>
            </a:endParaRPr>
          </a:p>
        </p:txBody>
      </p:sp>
      <p:sp>
        <p:nvSpPr>
          <p:cNvPr id="986" name=" 985">
            <a:extLst>
              <a:ext uri="{FF2B5EF4-FFF2-40B4-BE49-F238E27FC236}">
                <a16:creationId xmlns:a16="http://schemas.microsoft.com/office/drawing/2014/main" id="{7326503C-EBC0-A2EC-2BDE-7BCFA2D70AA4}"/>
              </a:ext>
            </a:extLst>
          </p:cNvPr>
          <p:cNvSpPr/>
          <p:nvPr/>
        </p:nvSpPr>
        <p:spPr>
          <a:xfrm>
            <a:off x="5053948" y="434551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987" name=" 986">
            <a:extLst>
              <a:ext uri="{FF2B5EF4-FFF2-40B4-BE49-F238E27FC236}">
                <a16:creationId xmlns:a16="http://schemas.microsoft.com/office/drawing/2014/main" id="{D8DBDFD0-0CB4-3E38-6C43-E0C4B7E47958}"/>
              </a:ext>
            </a:extLst>
          </p:cNvPr>
          <p:cNvSpPr/>
          <p:nvPr/>
        </p:nvSpPr>
        <p:spPr>
          <a:xfrm>
            <a:off x="5047112" y="7791106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1063" name=" 1062">
            <a:extLst>
              <a:ext uri="{FF2B5EF4-FFF2-40B4-BE49-F238E27FC236}">
                <a16:creationId xmlns:a16="http://schemas.microsoft.com/office/drawing/2014/main" id="{34EFE8CE-0930-8B2E-8A16-D4AEBA853C46}"/>
              </a:ext>
            </a:extLst>
          </p:cNvPr>
          <p:cNvSpPr/>
          <p:nvPr/>
        </p:nvSpPr>
        <p:spPr>
          <a:xfrm>
            <a:off x="2948203" y="2985513"/>
            <a:ext cx="4110716" cy="755671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b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1714500" algn="l"/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4" name=" 1063">
            <a:extLst>
              <a:ext uri="{FF2B5EF4-FFF2-40B4-BE49-F238E27FC236}">
                <a16:creationId xmlns:a16="http://schemas.microsoft.com/office/drawing/2014/main" id="{318D44AA-AE58-8C37-A9B7-444E40C62E78}"/>
              </a:ext>
            </a:extLst>
          </p:cNvPr>
          <p:cNvSpPr/>
          <p:nvPr/>
        </p:nvSpPr>
        <p:spPr>
          <a:xfrm>
            <a:off x="2948203" y="6439111"/>
            <a:ext cx="4339031" cy="676872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b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5" name=" 1064">
            <a:extLst>
              <a:ext uri="{FF2B5EF4-FFF2-40B4-BE49-F238E27FC236}">
                <a16:creationId xmlns:a16="http://schemas.microsoft.com/office/drawing/2014/main" id="{9385B270-B795-5012-80B8-13D16D704176}"/>
              </a:ext>
            </a:extLst>
          </p:cNvPr>
          <p:cNvSpPr/>
          <p:nvPr/>
        </p:nvSpPr>
        <p:spPr>
          <a:xfrm>
            <a:off x="2946162" y="10082897"/>
            <a:ext cx="4937291" cy="737085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Exploit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ctr">
              <a:tabLst>
                <a:tab pos="2806700" algn="l"/>
              </a:tabLst>
            </a:pPr>
            <a:r>
              <a:rPr lang="en-US" sz="1400" baseline="30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67182B63-E1FB-7BBF-BDBE-9029B768B048}"/>
              </a:ext>
            </a:extLst>
          </p:cNvPr>
          <p:cNvSpPr/>
          <p:nvPr/>
        </p:nvSpPr>
        <p:spPr>
          <a:xfrm>
            <a:off x="-424229" y="17195678"/>
            <a:ext cx="1145969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Security Concepts Model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Security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Vulnerability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425FFE2-7BBF-B880-AA89-D94F5D1AA578}"/>
              </a:ext>
            </a:extLst>
          </p:cNvPr>
          <p:cNvSpPr/>
          <p:nvPr/>
        </p:nvSpPr>
        <p:spPr>
          <a:xfrm>
            <a:off x="1368465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B31527E4-D2BC-CC98-B6ED-01647160C830}"/>
              </a:ext>
            </a:extLst>
          </p:cNvPr>
          <p:cNvSpPr/>
          <p:nvPr/>
        </p:nvSpPr>
        <p:spPr>
          <a:xfrm>
            <a:off x="8108790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9973D-0FDD-3E19-90D2-559C55B84CA3}"/>
              </a:ext>
            </a:extLst>
          </p:cNvPr>
          <p:cNvSpPr/>
          <p:nvPr/>
        </p:nvSpPr>
        <p:spPr>
          <a:xfrm>
            <a:off x="1368466" y="18495578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Bug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F6664-D133-20D2-9DCC-9D51C3B6757D}"/>
              </a:ext>
            </a:extLst>
          </p:cNvPr>
          <p:cNvSpPr/>
          <p:nvPr/>
        </p:nvSpPr>
        <p:spPr>
          <a:xfrm>
            <a:off x="4744102" y="1849557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1, 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2E98DF-3B2E-B339-8F33-B280533AEDD2}"/>
              </a:ext>
            </a:extLst>
          </p:cNvPr>
          <p:cNvSpPr/>
          <p:nvPr/>
        </p:nvSpPr>
        <p:spPr>
          <a:xfrm>
            <a:off x="8116092" y="1849557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F5A462-A98B-45AB-E42F-12EA3BA4C37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038514" y="1882557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60BC0D-725B-A846-698B-0E785DD7FBA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414150" y="18825578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4" name=" 23">
            <a:extLst>
              <a:ext uri="{FF2B5EF4-FFF2-40B4-BE49-F238E27FC236}">
                <a16:creationId xmlns:a16="http://schemas.microsoft.com/office/drawing/2014/main" id="{FFB41B41-49F7-D339-43C3-F77B6FD3EEE5}"/>
              </a:ext>
            </a:extLst>
          </p:cNvPr>
          <p:cNvSpPr/>
          <p:nvPr/>
        </p:nvSpPr>
        <p:spPr>
          <a:xfrm>
            <a:off x="1368083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25" name=" 24">
            <a:extLst>
              <a:ext uri="{FF2B5EF4-FFF2-40B4-BE49-F238E27FC236}">
                <a16:creationId xmlns:a16="http://schemas.microsoft.com/office/drawing/2014/main" id="{5B6FD8E5-8064-C38D-9A9E-67046BB68B96}"/>
              </a:ext>
            </a:extLst>
          </p:cNvPr>
          <p:cNvSpPr/>
          <p:nvPr/>
        </p:nvSpPr>
        <p:spPr>
          <a:xfrm>
            <a:off x="-425565" y="20857487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" name=" 25">
            <a:extLst>
              <a:ext uri="{FF2B5EF4-FFF2-40B4-BE49-F238E27FC236}">
                <a16:creationId xmlns:a16="http://schemas.microsoft.com/office/drawing/2014/main" id="{5A4E0993-2EA7-1C83-2077-686F91C11590}"/>
              </a:ext>
            </a:extLst>
          </p:cNvPr>
          <p:cNvSpPr/>
          <p:nvPr/>
        </p:nvSpPr>
        <p:spPr>
          <a:xfrm>
            <a:off x="8140481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980C00-C518-D6D9-F561-E180A6C06618}"/>
              </a:ext>
            </a:extLst>
          </p:cNvPr>
          <p:cNvSpPr/>
          <p:nvPr/>
        </p:nvSpPr>
        <p:spPr>
          <a:xfrm>
            <a:off x="1368466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A70F8-353A-6629-D20B-E59A0510C219}"/>
              </a:ext>
            </a:extLst>
          </p:cNvPr>
          <p:cNvSpPr/>
          <p:nvPr/>
        </p:nvSpPr>
        <p:spPr>
          <a:xfrm>
            <a:off x="4744102" y="209093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14EF59-9664-C448-D6DD-AE1D384F0EBC}"/>
              </a:ext>
            </a:extLst>
          </p:cNvPr>
          <p:cNvSpPr/>
          <p:nvPr/>
        </p:nvSpPr>
        <p:spPr>
          <a:xfrm>
            <a:off x="8143410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69B86-2A68-9908-CC25-A548903FFA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038514" y="212393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9E6A6-E08F-E66E-527C-34129295800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414150" y="21239364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00" name="Connector: Curved 899">
            <a:extLst>
              <a:ext uri="{FF2B5EF4-FFF2-40B4-BE49-F238E27FC236}">
                <a16:creationId xmlns:a16="http://schemas.microsoft.com/office/drawing/2014/main" id="{56F627BD-ADEA-47D4-0EB7-4D2E4E595DFC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H="1">
            <a:off x="1368466" y="18825578"/>
            <a:ext cx="9417674" cy="2413786"/>
          </a:xfrm>
          <a:prstGeom prst="curvedConnector5">
            <a:avLst>
              <a:gd name="adj1" fmla="val -2427"/>
              <a:gd name="adj2" fmla="val 43339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01" name=" 900">
            <a:extLst>
              <a:ext uri="{FF2B5EF4-FFF2-40B4-BE49-F238E27FC236}">
                <a16:creationId xmlns:a16="http://schemas.microsoft.com/office/drawing/2014/main" id="{1B33C4FB-4C6E-CA04-2606-8A3FBD110E20}"/>
              </a:ext>
            </a:extLst>
          </p:cNvPr>
          <p:cNvSpPr/>
          <p:nvPr/>
        </p:nvSpPr>
        <p:spPr>
          <a:xfrm>
            <a:off x="1368465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06" name=" 905">
            <a:extLst>
              <a:ext uri="{FF2B5EF4-FFF2-40B4-BE49-F238E27FC236}">
                <a16:creationId xmlns:a16="http://schemas.microsoft.com/office/drawing/2014/main" id="{9497968B-07E0-91BA-DC7C-AF64257D539B}"/>
              </a:ext>
            </a:extLst>
          </p:cNvPr>
          <p:cNvSpPr/>
          <p:nvPr/>
        </p:nvSpPr>
        <p:spPr>
          <a:xfrm>
            <a:off x="-425565" y="23253147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07" name=" 906">
            <a:extLst>
              <a:ext uri="{FF2B5EF4-FFF2-40B4-BE49-F238E27FC236}">
                <a16:creationId xmlns:a16="http://schemas.microsoft.com/office/drawing/2014/main" id="{B9B9F4E0-37B0-FA20-8FFA-EB15E554078A}"/>
              </a:ext>
            </a:extLst>
          </p:cNvPr>
          <p:cNvSpPr/>
          <p:nvPr/>
        </p:nvSpPr>
        <p:spPr>
          <a:xfrm>
            <a:off x="8140481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10" name="Rectangle: Rounded Corners 909">
            <a:extLst>
              <a:ext uri="{FF2B5EF4-FFF2-40B4-BE49-F238E27FC236}">
                <a16:creationId xmlns:a16="http://schemas.microsoft.com/office/drawing/2014/main" id="{562AFF6B-E5AF-835F-139A-872EF617A1C8}"/>
              </a:ext>
            </a:extLst>
          </p:cNvPr>
          <p:cNvSpPr/>
          <p:nvPr/>
        </p:nvSpPr>
        <p:spPr>
          <a:xfrm>
            <a:off x="1368466" y="233065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BF236AFD-1360-6E81-429B-9F183CD6E982}"/>
              </a:ext>
            </a:extLst>
          </p:cNvPr>
          <p:cNvSpPr/>
          <p:nvPr/>
        </p:nvSpPr>
        <p:spPr>
          <a:xfrm>
            <a:off x="4744102" y="233065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18" name="Rectangle: Rounded Corners 917">
            <a:extLst>
              <a:ext uri="{FF2B5EF4-FFF2-40B4-BE49-F238E27FC236}">
                <a16:creationId xmlns:a16="http://schemas.microsoft.com/office/drawing/2014/main" id="{716A2355-ADA2-610B-FDE4-45D4E1DEC775}"/>
              </a:ext>
            </a:extLst>
          </p:cNvPr>
          <p:cNvSpPr/>
          <p:nvPr/>
        </p:nvSpPr>
        <p:spPr>
          <a:xfrm>
            <a:off x="8143411" y="23306564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19" name="Straight Arrow Connector 918">
            <a:extLst>
              <a:ext uri="{FF2B5EF4-FFF2-40B4-BE49-F238E27FC236}">
                <a16:creationId xmlns:a16="http://schemas.microsoft.com/office/drawing/2014/main" id="{83D53108-5854-CE4C-42A5-E057E5C6A8F7}"/>
              </a:ext>
            </a:extLst>
          </p:cNvPr>
          <p:cNvCxnSpPr>
            <a:cxnSpLocks/>
            <a:stCxn id="910" idx="3"/>
            <a:endCxn id="911" idx="1"/>
          </p:cNvCxnSpPr>
          <p:nvPr/>
        </p:nvCxnSpPr>
        <p:spPr>
          <a:xfrm>
            <a:off x="4038514" y="236365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88" name="Straight Arrow Connector 987">
            <a:extLst>
              <a:ext uri="{FF2B5EF4-FFF2-40B4-BE49-F238E27FC236}">
                <a16:creationId xmlns:a16="http://schemas.microsoft.com/office/drawing/2014/main" id="{6BE0934F-B3B0-7EE9-4773-88760F06FDDA}"/>
              </a:ext>
            </a:extLst>
          </p:cNvPr>
          <p:cNvCxnSpPr>
            <a:cxnSpLocks/>
            <a:stCxn id="911" idx="3"/>
            <a:endCxn id="918" idx="1"/>
          </p:cNvCxnSpPr>
          <p:nvPr/>
        </p:nvCxnSpPr>
        <p:spPr>
          <a:xfrm>
            <a:off x="7414150" y="23636564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91" name="Connector: Curved 990">
            <a:extLst>
              <a:ext uri="{FF2B5EF4-FFF2-40B4-BE49-F238E27FC236}">
                <a16:creationId xmlns:a16="http://schemas.microsoft.com/office/drawing/2014/main" id="{CF919E14-6F84-5851-FAC7-924F8DFA2666}"/>
              </a:ext>
            </a:extLst>
          </p:cNvPr>
          <p:cNvCxnSpPr>
            <a:cxnSpLocks/>
            <a:stCxn id="918" idx="3"/>
            <a:endCxn id="14" idx="0"/>
          </p:cNvCxnSpPr>
          <p:nvPr/>
        </p:nvCxnSpPr>
        <p:spPr>
          <a:xfrm flipH="1">
            <a:off x="10082452" y="23636564"/>
            <a:ext cx="731007" cy="1971414"/>
          </a:xfrm>
          <a:prstGeom prst="curvedConnector4">
            <a:avLst>
              <a:gd name="adj1" fmla="val -31272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994" name="Rectangle: Rounded Corners 993">
            <a:extLst>
              <a:ext uri="{FF2B5EF4-FFF2-40B4-BE49-F238E27FC236}">
                <a16:creationId xmlns:a16="http://schemas.microsoft.com/office/drawing/2014/main" id="{DD0F22B8-2A52-3DD1-7E48-A965310C91FF}"/>
              </a:ext>
            </a:extLst>
          </p:cNvPr>
          <p:cNvSpPr/>
          <p:nvPr/>
        </p:nvSpPr>
        <p:spPr>
          <a:xfrm>
            <a:off x="-387471" y="26237466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5" name=" 994">
            <a:extLst>
              <a:ext uri="{FF2B5EF4-FFF2-40B4-BE49-F238E27FC236}">
                <a16:creationId xmlns:a16="http://schemas.microsoft.com/office/drawing/2014/main" id="{54613159-4443-347C-BD72-154F14942B9E}"/>
              </a:ext>
            </a:extLst>
          </p:cNvPr>
          <p:cNvSpPr/>
          <p:nvPr/>
        </p:nvSpPr>
        <p:spPr>
          <a:xfrm>
            <a:off x="33631" y="26237466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229A9367-5891-CF73-AECF-3381EE804D5E}"/>
              </a:ext>
            </a:extLst>
          </p:cNvPr>
          <p:cNvSpPr/>
          <p:nvPr/>
        </p:nvSpPr>
        <p:spPr>
          <a:xfrm>
            <a:off x="1266665" y="26237466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7" name=" 996">
            <a:extLst>
              <a:ext uri="{FF2B5EF4-FFF2-40B4-BE49-F238E27FC236}">
                <a16:creationId xmlns:a16="http://schemas.microsoft.com/office/drawing/2014/main" id="{741C9CAA-F1A2-5D31-54B9-FC8C5147B66C}"/>
              </a:ext>
            </a:extLst>
          </p:cNvPr>
          <p:cNvSpPr/>
          <p:nvPr/>
        </p:nvSpPr>
        <p:spPr>
          <a:xfrm>
            <a:off x="1687767" y="26237466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98" name="Rectangle: Rounded Corners 997">
            <a:extLst>
              <a:ext uri="{FF2B5EF4-FFF2-40B4-BE49-F238E27FC236}">
                <a16:creationId xmlns:a16="http://schemas.microsoft.com/office/drawing/2014/main" id="{E8593E68-C433-8301-3A4E-A232BC4B9392}"/>
              </a:ext>
            </a:extLst>
          </p:cNvPr>
          <p:cNvSpPr/>
          <p:nvPr/>
        </p:nvSpPr>
        <p:spPr>
          <a:xfrm>
            <a:off x="-374148" y="26590577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9" name=" 998">
            <a:extLst>
              <a:ext uri="{FF2B5EF4-FFF2-40B4-BE49-F238E27FC236}">
                <a16:creationId xmlns:a16="http://schemas.microsoft.com/office/drawing/2014/main" id="{071203E8-0C16-0679-1F9F-B55FB80E60D8}"/>
              </a:ext>
            </a:extLst>
          </p:cNvPr>
          <p:cNvSpPr/>
          <p:nvPr/>
        </p:nvSpPr>
        <p:spPr>
          <a:xfrm>
            <a:off x="46954" y="26590577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1000" name="Rectangle: Rounded Corners 999">
            <a:extLst>
              <a:ext uri="{FF2B5EF4-FFF2-40B4-BE49-F238E27FC236}">
                <a16:creationId xmlns:a16="http://schemas.microsoft.com/office/drawing/2014/main" id="{0F2D641B-C703-DFAC-00F0-78877D21E386}"/>
              </a:ext>
            </a:extLst>
          </p:cNvPr>
          <p:cNvSpPr/>
          <p:nvPr/>
        </p:nvSpPr>
        <p:spPr>
          <a:xfrm>
            <a:off x="1266665" y="26590577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001" name=" 1000">
            <a:extLst>
              <a:ext uri="{FF2B5EF4-FFF2-40B4-BE49-F238E27FC236}">
                <a16:creationId xmlns:a16="http://schemas.microsoft.com/office/drawing/2014/main" id="{B8058200-BD63-32C6-94CD-36795C1D6E36}"/>
              </a:ext>
            </a:extLst>
          </p:cNvPr>
          <p:cNvSpPr/>
          <p:nvPr/>
        </p:nvSpPr>
        <p:spPr>
          <a:xfrm>
            <a:off x="1687767" y="26590577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1002" name=" 1001">
            <a:extLst>
              <a:ext uri="{FF2B5EF4-FFF2-40B4-BE49-F238E27FC236}">
                <a16:creationId xmlns:a16="http://schemas.microsoft.com/office/drawing/2014/main" id="{FDAFFF11-624F-4679-C74A-7CE1B323953A}"/>
              </a:ext>
            </a:extLst>
          </p:cNvPr>
          <p:cNvSpPr/>
          <p:nvPr/>
        </p:nvSpPr>
        <p:spPr>
          <a:xfrm>
            <a:off x="3752065" y="26590577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cxnSp>
        <p:nvCxnSpPr>
          <p:cNvPr id="1004" name="Connector: Curved 1003">
            <a:extLst>
              <a:ext uri="{FF2B5EF4-FFF2-40B4-BE49-F238E27FC236}">
                <a16:creationId xmlns:a16="http://schemas.microsoft.com/office/drawing/2014/main" id="{9514C49C-41D7-61CA-4431-C0DB1EF7902A}"/>
              </a:ext>
            </a:extLst>
          </p:cNvPr>
          <p:cNvCxnSpPr>
            <a:cxnSpLocks/>
            <a:stCxn id="918" idx="3"/>
            <a:endCxn id="896" idx="0"/>
          </p:cNvCxnSpPr>
          <p:nvPr/>
        </p:nvCxnSpPr>
        <p:spPr>
          <a:xfrm flipH="1">
            <a:off x="8234378" y="23636564"/>
            <a:ext cx="2579081" cy="1971414"/>
          </a:xfrm>
          <a:prstGeom prst="curvedConnector4">
            <a:avLst>
              <a:gd name="adj1" fmla="val -6634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1BDBB4C9-5943-01A8-36B5-659824A199BD}"/>
              </a:ext>
            </a:extLst>
          </p:cNvPr>
          <p:cNvSpPr/>
          <p:nvPr/>
        </p:nvSpPr>
        <p:spPr>
          <a:xfrm>
            <a:off x="8860421" y="255714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1006" name="Connector: Curved 1005">
            <a:extLst>
              <a:ext uri="{FF2B5EF4-FFF2-40B4-BE49-F238E27FC236}">
                <a16:creationId xmlns:a16="http://schemas.microsoft.com/office/drawing/2014/main" id="{58B9068A-7443-50B8-27F3-7B497C3D76B0}"/>
              </a:ext>
            </a:extLst>
          </p:cNvPr>
          <p:cNvCxnSpPr>
            <a:cxnSpLocks/>
            <a:stCxn id="29" idx="3"/>
            <a:endCxn id="910" idx="1"/>
          </p:cNvCxnSpPr>
          <p:nvPr/>
        </p:nvCxnSpPr>
        <p:spPr>
          <a:xfrm flipH="1">
            <a:off x="1368466" y="21239364"/>
            <a:ext cx="9444992" cy="2397200"/>
          </a:xfrm>
          <a:prstGeom prst="curvedConnector5">
            <a:avLst>
              <a:gd name="adj1" fmla="val -2420"/>
              <a:gd name="adj2" fmla="val 43712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1010" name=" 1009">
            <a:extLst>
              <a:ext uri="{FF2B5EF4-FFF2-40B4-BE49-F238E27FC236}">
                <a16:creationId xmlns:a16="http://schemas.microsoft.com/office/drawing/2014/main" id="{8A6118DC-89B5-5497-2D2C-2604CC005291}"/>
              </a:ext>
            </a:extLst>
          </p:cNvPr>
          <p:cNvSpPr/>
          <p:nvPr/>
        </p:nvSpPr>
        <p:spPr>
          <a:xfrm>
            <a:off x="-425565" y="18435349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1" name=" 1010">
            <a:extLst>
              <a:ext uri="{FF2B5EF4-FFF2-40B4-BE49-F238E27FC236}">
                <a16:creationId xmlns:a16="http://schemas.microsoft.com/office/drawing/2014/main" id="{4C8F7C56-4B3D-B409-6302-4DB317ED04F1}"/>
              </a:ext>
            </a:extLst>
          </p:cNvPr>
          <p:cNvSpPr/>
          <p:nvPr/>
        </p:nvSpPr>
        <p:spPr>
          <a:xfrm>
            <a:off x="7053517" y="25435031"/>
            <a:ext cx="1426889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012" name=" 1011">
            <a:extLst>
              <a:ext uri="{FF2B5EF4-FFF2-40B4-BE49-F238E27FC236}">
                <a16:creationId xmlns:a16="http://schemas.microsoft.com/office/drawing/2014/main" id="{1DC90EA2-FCBD-AEDE-0331-C9513538F6A7}"/>
              </a:ext>
            </a:extLst>
          </p:cNvPr>
          <p:cNvSpPr/>
          <p:nvPr/>
        </p:nvSpPr>
        <p:spPr>
          <a:xfrm>
            <a:off x="8860421" y="25435031"/>
            <a:ext cx="1455021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1013" name=" 1012">
            <a:extLst>
              <a:ext uri="{FF2B5EF4-FFF2-40B4-BE49-F238E27FC236}">
                <a16:creationId xmlns:a16="http://schemas.microsoft.com/office/drawing/2014/main" id="{B5BFEC44-84D4-8888-D68E-E3D54F81CEF5}"/>
              </a:ext>
            </a:extLst>
          </p:cNvPr>
          <p:cNvSpPr/>
          <p:nvPr/>
        </p:nvSpPr>
        <p:spPr>
          <a:xfrm>
            <a:off x="4744102" y="18181451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Operation</a:t>
            </a:r>
            <a:endParaRPr sz="1600" dirty="0">
              <a:latin typeface="+mj-lt"/>
            </a:endParaRPr>
          </a:p>
        </p:txBody>
      </p:sp>
      <p:sp>
        <p:nvSpPr>
          <p:cNvPr id="1014" name=" 1013">
            <a:extLst>
              <a:ext uri="{FF2B5EF4-FFF2-40B4-BE49-F238E27FC236}">
                <a16:creationId xmlns:a16="http://schemas.microsoft.com/office/drawing/2014/main" id="{91154CE1-5D1C-03B4-3586-911E420C0680}"/>
              </a:ext>
            </a:extLst>
          </p:cNvPr>
          <p:cNvSpPr/>
          <p:nvPr/>
        </p:nvSpPr>
        <p:spPr>
          <a:xfrm>
            <a:off x="4755938" y="2058956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5" name=" 1014">
            <a:extLst>
              <a:ext uri="{FF2B5EF4-FFF2-40B4-BE49-F238E27FC236}">
                <a16:creationId xmlns:a16="http://schemas.microsoft.com/office/drawing/2014/main" id="{88055D55-15EE-194F-3BC8-D3233464E8DB}"/>
              </a:ext>
            </a:extLst>
          </p:cNvPr>
          <p:cNvSpPr/>
          <p:nvPr/>
        </p:nvSpPr>
        <p:spPr>
          <a:xfrm>
            <a:off x="4749102" y="2299323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1F2D74DF-36B6-263C-C29B-564D60FBFD61}"/>
              </a:ext>
            </a:extLst>
          </p:cNvPr>
          <p:cNvSpPr/>
          <p:nvPr/>
        </p:nvSpPr>
        <p:spPr>
          <a:xfrm>
            <a:off x="2505043" y="22318252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DEE296A2-5D91-A0F5-2C34-E28E1D0D731A}"/>
              </a:ext>
            </a:extLst>
          </p:cNvPr>
          <p:cNvSpPr/>
          <p:nvPr/>
        </p:nvSpPr>
        <p:spPr>
          <a:xfrm>
            <a:off x="9792422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19B3E-7481-D8DC-4EB3-0F0017AD4193}"/>
              </a:ext>
            </a:extLst>
          </p:cNvPr>
          <p:cNvSpPr txBox="1"/>
          <p:nvPr/>
        </p:nvSpPr>
        <p:spPr>
          <a:xfrm>
            <a:off x="9792423" y="12263779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6" name="Google Shape;795;p85">
            <a:extLst>
              <a:ext uri="{FF2B5EF4-FFF2-40B4-BE49-F238E27FC236}">
                <a16:creationId xmlns:a16="http://schemas.microsoft.com/office/drawing/2014/main" id="{B7186349-C10A-ADAE-BD00-70DF2FADD6DC}"/>
              </a:ext>
            </a:extLst>
          </p:cNvPr>
          <p:cNvSpPr/>
          <p:nvPr/>
        </p:nvSpPr>
        <p:spPr>
          <a:xfrm>
            <a:off x="7944348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E8F29-89C4-F722-E98D-4EC8A6A412DA}"/>
              </a:ext>
            </a:extLst>
          </p:cNvPr>
          <p:cNvSpPr txBox="1"/>
          <p:nvPr/>
        </p:nvSpPr>
        <p:spPr>
          <a:xfrm>
            <a:off x="7944348" y="12263779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" name="Google Shape;795;p85">
            <a:extLst>
              <a:ext uri="{FF2B5EF4-FFF2-40B4-BE49-F238E27FC236}">
                <a16:creationId xmlns:a16="http://schemas.microsoft.com/office/drawing/2014/main" id="{6388C663-312D-F86B-78D4-A8DE19B0CB0F}"/>
              </a:ext>
            </a:extLst>
          </p:cNvPr>
          <p:cNvSpPr/>
          <p:nvPr/>
        </p:nvSpPr>
        <p:spPr>
          <a:xfrm>
            <a:off x="9497618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D1C1-0D8F-BD51-4E8F-784A6BD18C21}"/>
              </a:ext>
            </a:extLst>
          </p:cNvPr>
          <p:cNvSpPr txBox="1"/>
          <p:nvPr/>
        </p:nvSpPr>
        <p:spPr>
          <a:xfrm>
            <a:off x="9497619" y="26071375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896" name="Google Shape;795;p85">
            <a:extLst>
              <a:ext uri="{FF2B5EF4-FFF2-40B4-BE49-F238E27FC236}">
                <a16:creationId xmlns:a16="http://schemas.microsoft.com/office/drawing/2014/main" id="{893F67D0-EAB4-E9A8-B54B-8ACACC1834E6}"/>
              </a:ext>
            </a:extLst>
          </p:cNvPr>
          <p:cNvSpPr/>
          <p:nvPr/>
        </p:nvSpPr>
        <p:spPr>
          <a:xfrm>
            <a:off x="7649544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69989B26-980F-B16C-E863-5E5B8DCB8664}"/>
              </a:ext>
            </a:extLst>
          </p:cNvPr>
          <p:cNvSpPr txBox="1"/>
          <p:nvPr/>
        </p:nvSpPr>
        <p:spPr>
          <a:xfrm>
            <a:off x="7649544" y="26071375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D05BD412-02D5-AE6C-BCE6-66F5020BBA65}"/>
              </a:ext>
            </a:extLst>
          </p:cNvPr>
          <p:cNvSpPr/>
          <p:nvPr/>
        </p:nvSpPr>
        <p:spPr>
          <a:xfrm>
            <a:off x="9497617" y="26777414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899" name="Rectangle: Rounded Corners 898">
            <a:extLst>
              <a:ext uri="{FF2B5EF4-FFF2-40B4-BE49-F238E27FC236}">
                <a16:creationId xmlns:a16="http://schemas.microsoft.com/office/drawing/2014/main" id="{1D552760-0820-D6A2-890F-0BCE57D06DB0}"/>
              </a:ext>
            </a:extLst>
          </p:cNvPr>
          <p:cNvSpPr/>
          <p:nvPr/>
        </p:nvSpPr>
        <p:spPr>
          <a:xfrm>
            <a:off x="1666476" y="1190544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cxnSp>
        <p:nvCxnSpPr>
          <p:cNvPr id="903" name="Connector: Curved 902">
            <a:extLst>
              <a:ext uri="{FF2B5EF4-FFF2-40B4-BE49-F238E27FC236}">
                <a16:creationId xmlns:a16="http://schemas.microsoft.com/office/drawing/2014/main" id="{1A0A938A-E00C-8169-3521-4EDCAA2578E2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811633" y="18268744"/>
            <a:ext cx="740261" cy="373405"/>
          </a:xfrm>
          <a:prstGeom prst="curvedConnector2">
            <a:avLst/>
          </a:prstGeom>
          <a:ln w="6350">
            <a:solidFill>
              <a:srgbClr val="0037A4"/>
            </a:solidFill>
            <a:tailEnd type="triangle"/>
          </a:ln>
        </p:spPr>
      </p:cxnSp>
      <p:cxnSp>
        <p:nvCxnSpPr>
          <p:cNvPr id="1009" name="Connector: Curved 1008">
            <a:extLst>
              <a:ext uri="{FF2B5EF4-FFF2-40B4-BE49-F238E27FC236}">
                <a16:creationId xmlns:a16="http://schemas.microsoft.com/office/drawing/2014/main" id="{7604CC6C-B152-8951-EFD8-7EC2A18BDA0D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764518" y="20635415"/>
            <a:ext cx="712517" cy="495379"/>
          </a:xfrm>
          <a:prstGeom prst="curvedConnector2">
            <a:avLst/>
          </a:prstGeom>
          <a:ln w="6350">
            <a:solidFill>
              <a:srgbClr val="008080"/>
            </a:solidFill>
            <a:prstDash val="dash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37F585-11AE-8661-383B-E909D9F2CC7F}"/>
              </a:ext>
            </a:extLst>
          </p:cNvPr>
          <p:cNvSpPr txBox="1"/>
          <p:nvPr/>
        </p:nvSpPr>
        <p:spPr>
          <a:xfrm>
            <a:off x="12542522" y="14035077"/>
            <a:ext cx="3795483" cy="9028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81B981-AA93-ECB8-4A5D-AB1273A78848}"/>
              </a:ext>
            </a:extLst>
          </p:cNvPr>
          <p:cNvCxnSpPr>
            <a:cxnSpLocks/>
          </p:cNvCxnSpPr>
          <p:nvPr/>
        </p:nvCxnSpPr>
        <p:spPr>
          <a:xfrm>
            <a:off x="873087" y="2218680"/>
            <a:ext cx="10031702" cy="2557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7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8" grpId="1" animBg="1"/>
      <p:bldP spid="608" grpId="2" animBg="1"/>
      <p:bldP spid="611" grpId="0" animBg="1"/>
      <p:bldP spid="611" grpId="1" animBg="1"/>
      <p:bldP spid="614" grpId="0" animBg="1"/>
      <p:bldP spid="614" grpId="1" animBg="1"/>
      <p:bldP spid="614" grpId="2" animBg="1"/>
      <p:bldP spid="615" grpId="0" animBg="1"/>
      <p:bldP spid="615" grpId="1" animBg="1"/>
      <p:bldP spid="617" grpId="0" animBg="1"/>
      <p:bldP spid="617" grpId="1" animBg="1"/>
      <p:bldP spid="618" grpId="0" animBg="1"/>
      <p:bldP spid="6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TextBox 1490">
            <a:extLst>
              <a:ext uri="{FF2B5EF4-FFF2-40B4-BE49-F238E27FC236}">
                <a16:creationId xmlns:a16="http://schemas.microsoft.com/office/drawing/2014/main" id="{D7376143-EAB4-6F9F-4BF5-572D676F56A4}"/>
              </a:ext>
            </a:extLst>
          </p:cNvPr>
          <p:cNvSpPr txBox="1"/>
          <p:nvPr/>
        </p:nvSpPr>
        <p:spPr>
          <a:xfrm>
            <a:off x="4152898" y="26081531"/>
            <a:ext cx="3964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  <a:cs typeface="Arial" panose="020B0604020202020204" pitchFamily="34" charset="0"/>
              </a:rPr>
              <a:t>BF Vulnerability</a:t>
            </a:r>
          </a:p>
          <a:p>
            <a:pPr algn="ctr"/>
            <a:r>
              <a:rPr lang="en-US" sz="4000" dirty="0">
                <a:latin typeface="+mj-lt"/>
                <a:cs typeface="Arial" panose="020B0604020202020204" pitchFamily="34" charset="0"/>
              </a:rPr>
              <a:t>Classification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AAA7A71-C050-7EF8-40CA-426CD944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36" y="21433777"/>
            <a:ext cx="3383287" cy="84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CE020D-8131-FE0B-4F36-0358A462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01" y="5012395"/>
            <a:ext cx="2001619" cy="11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5F2BCC-4CD2-2311-0E44-ECD520A0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60" y="5207013"/>
            <a:ext cx="2377440" cy="6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nector: Curved 1032">
            <a:extLst>
              <a:ext uri="{FF2B5EF4-FFF2-40B4-BE49-F238E27FC236}">
                <a16:creationId xmlns:a16="http://schemas.microsoft.com/office/drawing/2014/main" id="{32C6A4BD-9F18-4FE4-8764-296DAEEF7F10}"/>
              </a:ext>
            </a:extLst>
          </p:cNvPr>
          <p:cNvCxnSpPr>
            <a:cxnSpLocks/>
            <a:stCxn id="1032" idx="2"/>
            <a:endCxn id="1046" idx="0"/>
          </p:cNvCxnSpPr>
          <p:nvPr/>
        </p:nvCxnSpPr>
        <p:spPr>
          <a:xfrm rot="5400000">
            <a:off x="-1317048" y="5571537"/>
            <a:ext cx="5360052" cy="65044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Curved 1042">
            <a:extLst>
              <a:ext uri="{FF2B5EF4-FFF2-40B4-BE49-F238E27FC236}">
                <a16:creationId xmlns:a16="http://schemas.microsoft.com/office/drawing/2014/main" id="{C4CA08A6-8FD7-55EF-0113-948B5D7CC4AE}"/>
              </a:ext>
            </a:extLst>
          </p:cNvPr>
          <p:cNvCxnSpPr>
            <a:cxnSpLocks/>
            <a:stCxn id="1036" idx="2"/>
            <a:endCxn id="1452" idx="0"/>
          </p:cNvCxnSpPr>
          <p:nvPr/>
        </p:nvCxnSpPr>
        <p:spPr>
          <a:xfrm rot="5400000">
            <a:off x="3647828" y="6836158"/>
            <a:ext cx="4788812" cy="292469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79B76791-70C5-98AD-7538-AD3630B9FF6E}"/>
              </a:ext>
            </a:extLst>
          </p:cNvPr>
          <p:cNvCxnSpPr>
            <a:cxnSpLocks/>
            <a:stCxn id="1452" idx="2"/>
            <a:endCxn id="1051" idx="0"/>
          </p:cNvCxnSpPr>
          <p:nvPr/>
        </p:nvCxnSpPr>
        <p:spPr>
          <a:xfrm rot="5400000">
            <a:off x="-2808160" y="12767652"/>
            <a:ext cx="8708305" cy="606779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nector: Curved 1058">
            <a:extLst>
              <a:ext uri="{FF2B5EF4-FFF2-40B4-BE49-F238E27FC236}">
                <a16:creationId xmlns:a16="http://schemas.microsoft.com/office/drawing/2014/main" id="{F4D43FFE-3E2B-78FD-65F3-85F2234607EC}"/>
              </a:ext>
            </a:extLst>
          </p:cNvPr>
          <p:cNvCxnSpPr>
            <a:cxnSpLocks/>
            <a:stCxn id="1051" idx="2"/>
            <a:endCxn id="1322" idx="0"/>
          </p:cNvCxnSpPr>
          <p:nvPr/>
        </p:nvCxnSpPr>
        <p:spPr>
          <a:xfrm rot="16200000" flipH="1">
            <a:off x="-1935642" y="21360677"/>
            <a:ext cx="3654375" cy="275889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0B72737-F3A2-C32E-A001-783E1357AD58}"/>
              </a:ext>
            </a:extLst>
          </p:cNvPr>
          <p:cNvCxnSpPr>
            <a:cxnSpLocks/>
            <a:stCxn id="1046" idx="2"/>
            <a:endCxn id="1044" idx="0"/>
          </p:cNvCxnSpPr>
          <p:nvPr/>
        </p:nvCxnSpPr>
        <p:spPr>
          <a:xfrm rot="5400000">
            <a:off x="-4222903" y="12893219"/>
            <a:ext cx="3156333" cy="151096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85;p85">
            <a:extLst>
              <a:ext uri="{FF2B5EF4-FFF2-40B4-BE49-F238E27FC236}">
                <a16:creationId xmlns:a16="http://schemas.microsoft.com/office/drawing/2014/main" id="{BD42C47F-B4A9-5441-03A4-6F6EBCB81B07}"/>
              </a:ext>
            </a:extLst>
          </p:cNvPr>
          <p:cNvSpPr txBox="1"/>
          <p:nvPr/>
        </p:nvSpPr>
        <p:spPr>
          <a:xfrm>
            <a:off x="-90700" y="14318045"/>
            <a:ext cx="3158993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CVEs w/ CWEs</a:t>
            </a:r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3EA550C4-CB78-8B6A-3096-8E6D81B7E5C5}"/>
              </a:ext>
            </a:extLst>
          </p:cNvPr>
          <p:cNvSpPr/>
          <p:nvPr/>
        </p:nvSpPr>
        <p:spPr>
          <a:xfrm>
            <a:off x="7934029" y="11450307"/>
            <a:ext cx="4877454" cy="142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Vulnerability Repositories </a:t>
            </a:r>
          </a:p>
        </p:txBody>
      </p:sp>
      <p:cxnSp>
        <p:nvCxnSpPr>
          <p:cNvPr id="1145" name="Connector: Curved 1144">
            <a:extLst>
              <a:ext uri="{FF2B5EF4-FFF2-40B4-BE49-F238E27FC236}">
                <a16:creationId xmlns:a16="http://schemas.microsoft.com/office/drawing/2014/main" id="{D2A4C04D-6BBA-951D-FDDC-B48DAF0BB927}"/>
              </a:ext>
            </a:extLst>
          </p:cNvPr>
          <p:cNvCxnSpPr>
            <a:cxnSpLocks/>
            <a:stCxn id="1141" idx="2"/>
            <a:endCxn id="28" idx="0"/>
          </p:cNvCxnSpPr>
          <p:nvPr/>
        </p:nvCxnSpPr>
        <p:spPr>
          <a:xfrm rot="5400000">
            <a:off x="6397479" y="11081846"/>
            <a:ext cx="2185638" cy="576491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Google Shape;785;p85">
            <a:extLst>
              <a:ext uri="{FF2B5EF4-FFF2-40B4-BE49-F238E27FC236}">
                <a16:creationId xmlns:a16="http://schemas.microsoft.com/office/drawing/2014/main" id="{245B9664-9063-DE18-760B-33ED70A3867A}"/>
              </a:ext>
            </a:extLst>
          </p:cNvPr>
          <p:cNvSpPr txBox="1"/>
          <p:nvPr/>
        </p:nvSpPr>
        <p:spPr>
          <a:xfrm>
            <a:off x="4746557" y="12741055"/>
            <a:ext cx="2785755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Commit URLs</a:t>
            </a: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D014032F-42D0-26CD-1CA5-91B488D3D934}"/>
              </a:ext>
            </a:extLst>
          </p:cNvPr>
          <p:cNvGrpSpPr/>
          <p:nvPr/>
        </p:nvGrpSpPr>
        <p:grpSpPr>
          <a:xfrm>
            <a:off x="3033584" y="15057123"/>
            <a:ext cx="3282276" cy="1569784"/>
            <a:chOff x="2426001" y="18254832"/>
            <a:chExt cx="3282276" cy="1569784"/>
          </a:xfrm>
        </p:grpSpPr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27CD4DF-888B-8505-B876-07E3777F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102" y="18254832"/>
              <a:ext cx="2210310" cy="906227"/>
            </a:xfrm>
            <a:prstGeom prst="rect">
              <a:avLst/>
            </a:prstGeom>
          </p:spPr>
        </p:pic>
        <p:sp>
          <p:nvSpPr>
            <p:cNvPr id="1150" name="Google Shape;785;p85">
              <a:extLst>
                <a:ext uri="{FF2B5EF4-FFF2-40B4-BE49-F238E27FC236}">
                  <a16:creationId xmlns:a16="http://schemas.microsoft.com/office/drawing/2014/main" id="{12B9D922-6F51-EBBA-2E28-C7F539ABE512}"/>
                </a:ext>
              </a:extLst>
            </p:cNvPr>
            <p:cNvSpPr txBox="1"/>
            <p:nvPr/>
          </p:nvSpPr>
          <p:spPr>
            <a:xfrm>
              <a:off x="2426001" y="19101341"/>
              <a:ext cx="3282276" cy="72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20" anchor="t" anchorCtr="0">
              <a:spAutoFit/>
            </a:bodyPr>
            <a:lstStyle/>
            <a:p>
              <a:pPr lvl="0" algn="ctr">
                <a:buClr>
                  <a:srgbClr val="000000"/>
                </a:buClr>
                <a:buSzPts val="1200"/>
              </a:pPr>
              <a:r>
                <a:rPr lang="en-US" sz="4400" dirty="0">
                  <a:latin typeface="+mj-lt"/>
                  <a:ea typeface="Calibri"/>
                  <a:cs typeface="Calibri"/>
                  <a:sym typeface="Calibri"/>
                </a:rPr>
                <a:t>Code with Fix</a:t>
              </a:r>
            </a:p>
          </p:txBody>
        </p:sp>
      </p:grpSp>
      <p:cxnSp>
        <p:nvCxnSpPr>
          <p:cNvPr id="1159" name="Connector: Curved 1158">
            <a:extLst>
              <a:ext uri="{FF2B5EF4-FFF2-40B4-BE49-F238E27FC236}">
                <a16:creationId xmlns:a16="http://schemas.microsoft.com/office/drawing/2014/main" id="{4EAC30A8-9F59-D711-2C8A-E12FD767880C}"/>
              </a:ext>
            </a:extLst>
          </p:cNvPr>
          <p:cNvCxnSpPr>
            <a:cxnSpLocks/>
            <a:stCxn id="1506" idx="2"/>
            <a:endCxn id="1322" idx="0"/>
          </p:cNvCxnSpPr>
          <p:nvPr/>
        </p:nvCxnSpPr>
        <p:spPr>
          <a:xfrm rot="5400000">
            <a:off x="1445267" y="21334710"/>
            <a:ext cx="3058330" cy="34068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Connector: Curved 1182">
            <a:extLst>
              <a:ext uri="{FF2B5EF4-FFF2-40B4-BE49-F238E27FC236}">
                <a16:creationId xmlns:a16="http://schemas.microsoft.com/office/drawing/2014/main" id="{C96DF611-7D22-4CCF-D1FA-E9694CD4B5D3}"/>
              </a:ext>
            </a:extLst>
          </p:cNvPr>
          <p:cNvCxnSpPr>
            <a:cxnSpLocks/>
            <a:stCxn id="1044" idx="2"/>
            <a:endCxn id="1051" idx="0"/>
          </p:cNvCxnSpPr>
          <p:nvPr/>
        </p:nvCxnSpPr>
        <p:spPr>
          <a:xfrm rot="16200000" flipH="1">
            <a:off x="-4625108" y="17018494"/>
            <a:ext cx="4362095" cy="191231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Graphic 1043">
            <a:extLst>
              <a:ext uri="{FF2B5EF4-FFF2-40B4-BE49-F238E27FC236}">
                <a16:creationId xmlns:a16="http://schemas.microsoft.com/office/drawing/2014/main" id="{10C5825F-297D-7A04-EABA-3EE611C71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462257" y="15226867"/>
            <a:ext cx="2124075" cy="566738"/>
          </a:xfrm>
          <a:prstGeom prst="rect">
            <a:avLst/>
          </a:prstGeom>
        </p:spPr>
      </p:pic>
      <p:pic>
        <p:nvPicPr>
          <p:cNvPr id="1046" name="Graphic 1045">
            <a:extLst>
              <a:ext uri="{FF2B5EF4-FFF2-40B4-BE49-F238E27FC236}">
                <a16:creationId xmlns:a16="http://schemas.microsoft.com/office/drawing/2014/main" id="{E8C8A68D-FD56-82D3-B49C-1BC5F649D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194181" y="11503796"/>
            <a:ext cx="2609850" cy="566738"/>
          </a:xfrm>
          <a:prstGeom prst="rect">
            <a:avLst/>
          </a:prstGeom>
        </p:spPr>
      </p:pic>
      <p:pic>
        <p:nvPicPr>
          <p:cNvPr id="1051" name="Graphic 1050">
            <a:extLst>
              <a:ext uri="{FF2B5EF4-FFF2-40B4-BE49-F238E27FC236}">
                <a16:creationId xmlns:a16="http://schemas.microsoft.com/office/drawing/2014/main" id="{AA519778-58E7-F35D-E7E4-C9D7471AC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952372" y="20155700"/>
            <a:ext cx="2928938" cy="757238"/>
          </a:xfrm>
          <a:prstGeom prst="rect">
            <a:avLst/>
          </a:prstGeom>
        </p:spPr>
      </p:pic>
      <p:pic>
        <p:nvPicPr>
          <p:cNvPr id="1098" name="Picture 2" descr="Common Vulnerability Scoring System SIG">
            <a:extLst>
              <a:ext uri="{FF2B5EF4-FFF2-40B4-BE49-F238E27FC236}">
                <a16:creationId xmlns:a16="http://schemas.microsoft.com/office/drawing/2014/main" id="{A5D1E9EF-2A1C-C406-7C29-47773C1A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36" y="7484541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9" name="Connector: Curved 1098">
            <a:extLst>
              <a:ext uri="{FF2B5EF4-FFF2-40B4-BE49-F238E27FC236}">
                <a16:creationId xmlns:a16="http://schemas.microsoft.com/office/drawing/2014/main" id="{49B44054-5DC4-1111-362C-833F9638A74F}"/>
              </a:ext>
            </a:extLst>
          </p:cNvPr>
          <p:cNvCxnSpPr>
            <a:cxnSpLocks/>
            <a:stCxn id="1098" idx="2"/>
            <a:endCxn id="1452" idx="0"/>
          </p:cNvCxnSpPr>
          <p:nvPr/>
        </p:nvCxnSpPr>
        <p:spPr>
          <a:xfrm rot="5400000">
            <a:off x="6356134" y="6844150"/>
            <a:ext cx="2072513" cy="562500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Connector: Curved 1212">
            <a:extLst>
              <a:ext uri="{FF2B5EF4-FFF2-40B4-BE49-F238E27FC236}">
                <a16:creationId xmlns:a16="http://schemas.microsoft.com/office/drawing/2014/main" id="{26A56F5A-06D3-921C-32F1-454A27F930FA}"/>
              </a:ext>
            </a:extLst>
          </p:cNvPr>
          <p:cNvCxnSpPr>
            <a:cxnSpLocks/>
            <a:stCxn id="1030" idx="2"/>
            <a:endCxn id="1491" idx="3"/>
          </p:cNvCxnSpPr>
          <p:nvPr/>
        </p:nvCxnSpPr>
        <p:spPr>
          <a:xfrm rot="5400000">
            <a:off x="6903076" y="23494347"/>
            <a:ext cx="4463654" cy="2034154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Connector: Curved 1218">
            <a:extLst>
              <a:ext uri="{FF2B5EF4-FFF2-40B4-BE49-F238E27FC236}">
                <a16:creationId xmlns:a16="http://schemas.microsoft.com/office/drawing/2014/main" id="{AD558022-9D2C-9236-17D9-36832602AC4A}"/>
              </a:ext>
            </a:extLst>
          </p:cNvPr>
          <p:cNvCxnSpPr>
            <a:cxnSpLocks/>
            <a:stCxn id="1036" idx="3"/>
            <a:endCxn id="1491" idx="3"/>
          </p:cNvCxnSpPr>
          <p:nvPr/>
        </p:nvCxnSpPr>
        <p:spPr>
          <a:xfrm flipH="1">
            <a:off x="8117826" y="5555556"/>
            <a:ext cx="575474" cy="21187695"/>
          </a:xfrm>
          <a:prstGeom prst="curvedConnector3">
            <a:avLst>
              <a:gd name="adj1" fmla="val -1428921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Connector: Curved 1221">
            <a:extLst>
              <a:ext uri="{FF2B5EF4-FFF2-40B4-BE49-F238E27FC236}">
                <a16:creationId xmlns:a16="http://schemas.microsoft.com/office/drawing/2014/main" id="{AF48D112-9C9D-A616-76C5-86C35340114F}"/>
              </a:ext>
            </a:extLst>
          </p:cNvPr>
          <p:cNvCxnSpPr>
            <a:cxnSpLocks/>
            <a:stCxn id="1322" idx="2"/>
            <a:endCxn id="1491" idx="1"/>
          </p:cNvCxnSpPr>
          <p:nvPr/>
        </p:nvCxnSpPr>
        <p:spPr>
          <a:xfrm rot="16200000" flipH="1">
            <a:off x="1907345" y="24497698"/>
            <a:ext cx="1609200" cy="2881905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" name="Picture 4" descr="CISA Launches Known Exploited Vulnerabilities (KEV) Catalog ...">
            <a:extLst>
              <a:ext uri="{FF2B5EF4-FFF2-40B4-BE49-F238E27FC236}">
                <a16:creationId xmlns:a16="http://schemas.microsoft.com/office/drawing/2014/main" id="{2C09B355-33FC-6717-2D79-AE4D286F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577" y="14742130"/>
            <a:ext cx="3886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8" name="Connector: Curved 1237">
            <a:extLst>
              <a:ext uri="{FF2B5EF4-FFF2-40B4-BE49-F238E27FC236}">
                <a16:creationId xmlns:a16="http://schemas.microsoft.com/office/drawing/2014/main" id="{79EA0175-E0EE-0FB5-72FA-90E8DC81E9E7}"/>
              </a:ext>
            </a:extLst>
          </p:cNvPr>
          <p:cNvCxnSpPr>
            <a:cxnSpLocks/>
            <a:stCxn id="1237" idx="2"/>
            <a:endCxn id="1491" idx="3"/>
          </p:cNvCxnSpPr>
          <p:nvPr/>
        </p:nvCxnSpPr>
        <p:spPr>
          <a:xfrm rot="5400000">
            <a:off x="6837992" y="19679565"/>
            <a:ext cx="8343521" cy="5783851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" name="Google Shape;785;p85">
            <a:extLst>
              <a:ext uri="{FF2B5EF4-FFF2-40B4-BE49-F238E27FC236}">
                <a16:creationId xmlns:a16="http://schemas.microsoft.com/office/drawing/2014/main" id="{3C6BA5A9-ED98-3CB0-91D6-DB54EA918168}"/>
              </a:ext>
            </a:extLst>
          </p:cNvPr>
          <p:cNvSpPr txBox="1"/>
          <p:nvPr/>
        </p:nvSpPr>
        <p:spPr>
          <a:xfrm>
            <a:off x="-2890064" y="7499535"/>
            <a:ext cx="4519976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Basic CS &amp; Security</a:t>
            </a:r>
            <a:br>
              <a:rPr lang="en-US" sz="40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Research</a:t>
            </a:r>
          </a:p>
        </p:txBody>
      </p:sp>
      <p:pic>
        <p:nvPicPr>
          <p:cNvPr id="1322" name="Graphic 1321">
            <a:extLst>
              <a:ext uri="{FF2B5EF4-FFF2-40B4-BE49-F238E27FC236}">
                <a16:creationId xmlns:a16="http://schemas.microsoft.com/office/drawing/2014/main" id="{BD0B460D-6C7A-C7A4-C197-0EAD3E5BC4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680" y="24567313"/>
            <a:ext cx="1952625" cy="566738"/>
          </a:xfrm>
          <a:prstGeom prst="rect">
            <a:avLst/>
          </a:prstGeom>
        </p:spPr>
      </p:pic>
      <p:pic>
        <p:nvPicPr>
          <p:cNvPr id="1452" name="Picture 14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8049CD-ECEE-82BA-9249-9DE8F8AB0B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33" y="10692910"/>
            <a:ext cx="2246308" cy="754485"/>
          </a:xfrm>
          <a:prstGeom prst="rect">
            <a:avLst/>
          </a:prstGeom>
        </p:spPr>
      </p:pic>
      <p:cxnSp>
        <p:nvCxnSpPr>
          <p:cNvPr id="1473" name="Straight Arrow Connector 1472">
            <a:extLst>
              <a:ext uri="{FF2B5EF4-FFF2-40B4-BE49-F238E27FC236}">
                <a16:creationId xmlns:a16="http://schemas.microsoft.com/office/drawing/2014/main" id="{684D1964-0A00-1A05-D6AA-93F1D72C6CCB}"/>
              </a:ext>
            </a:extLst>
          </p:cNvPr>
          <p:cNvCxnSpPr>
            <a:cxnSpLocks/>
            <a:stCxn id="1032" idx="2"/>
            <a:endCxn id="1452" idx="0"/>
          </p:cNvCxnSpPr>
          <p:nvPr/>
        </p:nvCxnSpPr>
        <p:spPr>
          <a:xfrm flipH="1">
            <a:off x="4579887" y="6143744"/>
            <a:ext cx="35324" cy="45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Arrow Connector 1476">
            <a:extLst>
              <a:ext uri="{FF2B5EF4-FFF2-40B4-BE49-F238E27FC236}">
                <a16:creationId xmlns:a16="http://schemas.microsoft.com/office/drawing/2014/main" id="{731F5989-CAF5-E880-9D75-BDBACBB2C063}"/>
              </a:ext>
            </a:extLst>
          </p:cNvPr>
          <p:cNvCxnSpPr>
            <a:cxnSpLocks/>
            <a:stCxn id="1452" idx="2"/>
            <a:endCxn id="28" idx="0"/>
          </p:cNvCxnSpPr>
          <p:nvPr/>
        </p:nvCxnSpPr>
        <p:spPr>
          <a:xfrm>
            <a:off x="4579887" y="11447395"/>
            <a:ext cx="27953" cy="3609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2" name="Straight Arrow Connector 1481">
            <a:extLst>
              <a:ext uri="{FF2B5EF4-FFF2-40B4-BE49-F238E27FC236}">
                <a16:creationId xmlns:a16="http://schemas.microsoft.com/office/drawing/2014/main" id="{49895305-227B-F713-88AD-CB9DC0704FBF}"/>
              </a:ext>
            </a:extLst>
          </p:cNvPr>
          <p:cNvCxnSpPr>
            <a:cxnSpLocks/>
            <a:stCxn id="1150" idx="2"/>
            <a:endCxn id="1506" idx="0"/>
          </p:cNvCxnSpPr>
          <p:nvPr/>
        </p:nvCxnSpPr>
        <p:spPr>
          <a:xfrm>
            <a:off x="4674722" y="16626907"/>
            <a:ext cx="3148" cy="2921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8" name="TextBox 1487">
            <a:extLst>
              <a:ext uri="{FF2B5EF4-FFF2-40B4-BE49-F238E27FC236}">
                <a16:creationId xmlns:a16="http://schemas.microsoft.com/office/drawing/2014/main" id="{61FC921D-103E-8498-F636-6FA71727851F}"/>
              </a:ext>
            </a:extLst>
          </p:cNvPr>
          <p:cNvSpPr txBox="1"/>
          <p:nvPr/>
        </p:nvSpPr>
        <p:spPr>
          <a:xfrm>
            <a:off x="-4753180" y="12637271"/>
            <a:ext cx="197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BFCWE</a:t>
            </a:r>
            <a:b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489" name="TextBox 1488">
            <a:extLst>
              <a:ext uri="{FF2B5EF4-FFF2-40B4-BE49-F238E27FC236}">
                <a16:creationId xmlns:a16="http://schemas.microsoft.com/office/drawing/2014/main" id="{BE3D7A91-277F-9137-7C15-5EBFF7E9B639}"/>
              </a:ext>
            </a:extLst>
          </p:cNvPr>
          <p:cNvSpPr txBox="1"/>
          <p:nvPr/>
        </p:nvSpPr>
        <p:spPr>
          <a:xfrm>
            <a:off x="-2517597" y="16737570"/>
            <a:ext cx="197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BFCVE</a:t>
            </a:r>
            <a:b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490" name="TextBox 1489">
            <a:extLst>
              <a:ext uri="{FF2B5EF4-FFF2-40B4-BE49-F238E27FC236}">
                <a16:creationId xmlns:a16="http://schemas.microsoft.com/office/drawing/2014/main" id="{8C77E65C-8176-40E8-EF58-EA11D7AA5F17}"/>
              </a:ext>
            </a:extLst>
          </p:cNvPr>
          <p:cNvSpPr txBox="1"/>
          <p:nvPr/>
        </p:nvSpPr>
        <p:spPr>
          <a:xfrm>
            <a:off x="400235" y="21929122"/>
            <a:ext cx="197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</a:t>
            </a:r>
            <a:b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40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500" name="TextBox 1499">
            <a:extLst>
              <a:ext uri="{FF2B5EF4-FFF2-40B4-BE49-F238E27FC236}">
                <a16:creationId xmlns:a16="http://schemas.microsoft.com/office/drawing/2014/main" id="{8F7FB9C4-FB1E-58CE-160D-5DE3265A2627}"/>
              </a:ext>
            </a:extLst>
          </p:cNvPr>
          <p:cNvSpPr txBox="1"/>
          <p:nvPr/>
        </p:nvSpPr>
        <p:spPr>
          <a:xfrm>
            <a:off x="-4078896" y="9073946"/>
            <a:ext cx="2377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  <a:t>BF</a:t>
            </a:r>
            <a:br>
              <a:rPr lang="en-US" sz="40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40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  <a:t>Taxonomy</a:t>
            </a:r>
          </a:p>
        </p:txBody>
      </p:sp>
      <p:sp>
        <p:nvSpPr>
          <p:cNvPr id="1506" name="Rectangle 1505">
            <a:extLst>
              <a:ext uri="{FF2B5EF4-FFF2-40B4-BE49-F238E27FC236}">
                <a16:creationId xmlns:a16="http://schemas.microsoft.com/office/drawing/2014/main" id="{8DCBDA6B-86E3-F1E3-C750-4B57FEA3C12D}"/>
              </a:ext>
            </a:extLst>
          </p:cNvPr>
          <p:cNvSpPr/>
          <p:nvPr/>
        </p:nvSpPr>
        <p:spPr>
          <a:xfrm>
            <a:off x="2002946" y="19548254"/>
            <a:ext cx="5349847" cy="1960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Code Analysis</a:t>
            </a:r>
            <a:br>
              <a:rPr lang="en-US" sz="8000" b="1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Security Experts, LLMs</a:t>
            </a:r>
            <a:endParaRPr lang="en-US" sz="88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906;p59">
            <a:extLst>
              <a:ext uri="{FF2B5EF4-FFF2-40B4-BE49-F238E27FC236}">
                <a16:creationId xmlns:a16="http://schemas.microsoft.com/office/drawing/2014/main" id="{00C11B12-EE79-F796-FA5E-4E754FC737D4}"/>
              </a:ext>
            </a:extLst>
          </p:cNvPr>
          <p:cNvSpPr txBox="1"/>
          <p:nvPr/>
        </p:nvSpPr>
        <p:spPr>
          <a:xfrm>
            <a:off x="-4462258" y="3510415"/>
            <a:ext cx="21202811" cy="76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dirty="0">
                <a:latin typeface="+mj-lt"/>
                <a:cs typeface="Arial" panose="020B0604020202020204" pitchFamily="34" charset="0"/>
              </a:rPr>
              <a:t>BF Vulnerability Classification Model</a:t>
            </a:r>
          </a:p>
        </p:txBody>
      </p:sp>
      <p:sp>
        <p:nvSpPr>
          <p:cNvPr id="1510" name=" 1509">
            <a:extLst>
              <a:ext uri="{FF2B5EF4-FFF2-40B4-BE49-F238E27FC236}">
                <a16:creationId xmlns:a16="http://schemas.microsoft.com/office/drawing/2014/main" id="{6116ADD7-558D-F554-AB50-A41F343C9714}"/>
              </a:ext>
            </a:extLst>
          </p:cNvPr>
          <p:cNvSpPr/>
          <p:nvPr/>
        </p:nvSpPr>
        <p:spPr>
          <a:xfrm>
            <a:off x="13537645" y="25442544"/>
            <a:ext cx="2687453" cy="509508"/>
          </a:xfrm>
        </p:spPr>
        <p:txBody>
          <a:bodyPr lIns="0" tIns="0" rIns="0" bIns="0"/>
          <a:lstStyle/>
          <a:p>
            <a:pPr algn="r"/>
            <a:r>
              <a:rPr sz="3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542" name="Google Shape;785;p85">
            <a:extLst>
              <a:ext uri="{FF2B5EF4-FFF2-40B4-BE49-F238E27FC236}">
                <a16:creationId xmlns:a16="http://schemas.microsoft.com/office/drawing/2014/main" id="{0B8D2643-57DE-A623-C313-3C3EB9D381C1}"/>
              </a:ext>
            </a:extLst>
          </p:cNvPr>
          <p:cNvSpPr txBox="1"/>
          <p:nvPr/>
        </p:nvSpPr>
        <p:spPr>
          <a:xfrm>
            <a:off x="4738458" y="17675779"/>
            <a:ext cx="3379368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Code with Diffs</a:t>
            </a:r>
          </a:p>
        </p:txBody>
      </p:sp>
      <p:sp>
        <p:nvSpPr>
          <p:cNvPr id="1543" name="Google Shape;785;p85">
            <a:extLst>
              <a:ext uri="{FF2B5EF4-FFF2-40B4-BE49-F238E27FC236}">
                <a16:creationId xmlns:a16="http://schemas.microsoft.com/office/drawing/2014/main" id="{0B72F48B-D5EF-2B40-8782-A99BD5133C14}"/>
              </a:ext>
            </a:extLst>
          </p:cNvPr>
          <p:cNvSpPr txBox="1"/>
          <p:nvPr/>
        </p:nvSpPr>
        <p:spPr>
          <a:xfrm>
            <a:off x="1698754" y="8861243"/>
            <a:ext cx="2666794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CWE</a:t>
            </a:r>
            <a:br>
              <a:rPr lang="en-US" sz="40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Assignments</a:t>
            </a:r>
          </a:p>
        </p:txBody>
      </p:sp>
      <p:sp>
        <p:nvSpPr>
          <p:cNvPr id="1544" name="Google Shape;785;p85">
            <a:extLst>
              <a:ext uri="{FF2B5EF4-FFF2-40B4-BE49-F238E27FC236}">
                <a16:creationId xmlns:a16="http://schemas.microsoft.com/office/drawing/2014/main" id="{BB4F31C0-1ACC-E0E0-5F84-928EC17BB5DE}"/>
              </a:ext>
            </a:extLst>
          </p:cNvPr>
          <p:cNvSpPr txBox="1"/>
          <p:nvPr/>
        </p:nvSpPr>
        <p:spPr>
          <a:xfrm>
            <a:off x="5650748" y="8471936"/>
            <a:ext cx="2387508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Description</a:t>
            </a:r>
          </a:p>
        </p:txBody>
      </p:sp>
      <p:sp>
        <p:nvSpPr>
          <p:cNvPr id="1545" name="Google Shape;785;p85">
            <a:extLst>
              <a:ext uri="{FF2B5EF4-FFF2-40B4-BE49-F238E27FC236}">
                <a16:creationId xmlns:a16="http://schemas.microsoft.com/office/drawing/2014/main" id="{47F5A082-5B88-DE9E-736B-E90777BE9BD0}"/>
              </a:ext>
            </a:extLst>
          </p:cNvPr>
          <p:cNvSpPr txBox="1"/>
          <p:nvPr/>
        </p:nvSpPr>
        <p:spPr>
          <a:xfrm>
            <a:off x="7113579" y="9702417"/>
            <a:ext cx="3028311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Severity Score</a:t>
            </a:r>
          </a:p>
        </p:txBody>
      </p:sp>
      <p:sp>
        <p:nvSpPr>
          <p:cNvPr id="1548" name="Google Shape;785;p85">
            <a:extLst>
              <a:ext uri="{FF2B5EF4-FFF2-40B4-BE49-F238E27FC236}">
                <a16:creationId xmlns:a16="http://schemas.microsoft.com/office/drawing/2014/main" id="{24980062-9C04-ED28-509F-7A6D4380F682}"/>
              </a:ext>
            </a:extLst>
          </p:cNvPr>
          <p:cNvSpPr txBox="1"/>
          <p:nvPr/>
        </p:nvSpPr>
        <p:spPr>
          <a:xfrm>
            <a:off x="7311175" y="23340615"/>
            <a:ext cx="229832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Exploit </a:t>
            </a:r>
            <a:br>
              <a:rPr lang="en-US" sz="40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Probability</a:t>
            </a:r>
          </a:p>
        </p:txBody>
      </p:sp>
      <p:sp>
        <p:nvSpPr>
          <p:cNvPr id="1549" name="Google Shape;785;p85">
            <a:extLst>
              <a:ext uri="{FF2B5EF4-FFF2-40B4-BE49-F238E27FC236}">
                <a16:creationId xmlns:a16="http://schemas.microsoft.com/office/drawing/2014/main" id="{FFA07380-30DA-463E-03D1-9573127BD024}"/>
              </a:ext>
            </a:extLst>
          </p:cNvPr>
          <p:cNvSpPr txBox="1"/>
          <p:nvPr/>
        </p:nvSpPr>
        <p:spPr>
          <a:xfrm>
            <a:off x="10336278" y="18787479"/>
            <a:ext cx="313020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Exploited </a:t>
            </a:r>
            <a:br>
              <a:rPr lang="en-US" sz="40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</p:txBody>
      </p:sp>
      <p:pic>
        <p:nvPicPr>
          <p:cNvPr id="2050" name="Picture 2" descr="CPE Home">
            <a:extLst>
              <a:ext uri="{FF2B5EF4-FFF2-40B4-BE49-F238E27FC236}">
                <a16:creationId xmlns:a16="http://schemas.microsoft.com/office/drawing/2014/main" id="{A5116319-5C33-5112-4EA7-1292E95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130" y="9576010"/>
            <a:ext cx="16668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85;p85">
            <a:extLst>
              <a:ext uri="{FF2B5EF4-FFF2-40B4-BE49-F238E27FC236}">
                <a16:creationId xmlns:a16="http://schemas.microsoft.com/office/drawing/2014/main" id="{7CEAB44E-C48C-8F5C-521D-3CFF193E82FB}"/>
              </a:ext>
            </a:extLst>
          </p:cNvPr>
          <p:cNvSpPr txBox="1"/>
          <p:nvPr/>
        </p:nvSpPr>
        <p:spPr>
          <a:xfrm>
            <a:off x="1270993" y="6339191"/>
            <a:ext cx="3467465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Descriptions</a:t>
            </a:r>
            <a:br>
              <a:rPr lang="en-US" sz="40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4000" dirty="0">
                <a:latin typeface="+mj-lt"/>
                <a:ea typeface="Calibri"/>
                <a:cs typeface="Calibri"/>
                <a:sym typeface="Calibri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403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795;p85">
            <a:extLst>
              <a:ext uri="{FF2B5EF4-FFF2-40B4-BE49-F238E27FC236}">
                <a16:creationId xmlns:a16="http://schemas.microsoft.com/office/drawing/2014/main" id="{AAAB1230-4F29-58AC-F46D-0DDD62D86BA6}"/>
              </a:ext>
            </a:extLst>
          </p:cNvPr>
          <p:cNvSpPr/>
          <p:nvPr/>
        </p:nvSpPr>
        <p:spPr>
          <a:xfrm>
            <a:off x="3323846" y="2649746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795;p85">
            <a:extLst>
              <a:ext uri="{FF2B5EF4-FFF2-40B4-BE49-F238E27FC236}">
                <a16:creationId xmlns:a16="http://schemas.microsoft.com/office/drawing/2014/main" id="{E2F797A5-EF24-555F-251B-D1FD47D0F923}"/>
              </a:ext>
            </a:extLst>
          </p:cNvPr>
          <p:cNvSpPr/>
          <p:nvPr/>
        </p:nvSpPr>
        <p:spPr>
          <a:xfrm>
            <a:off x="4286880" y="1506634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990;p28">
            <a:extLst>
              <a:ext uri="{FF2B5EF4-FFF2-40B4-BE49-F238E27FC236}">
                <a16:creationId xmlns:a16="http://schemas.microsoft.com/office/drawing/2014/main" id="{1C2E7E7B-6A8D-9D3E-5433-55B0385B988E}"/>
              </a:ext>
            </a:extLst>
          </p:cNvPr>
          <p:cNvSpPr/>
          <p:nvPr/>
        </p:nvSpPr>
        <p:spPr>
          <a:xfrm>
            <a:off x="19436631" y="500954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993;p28">
            <a:extLst>
              <a:ext uri="{FF2B5EF4-FFF2-40B4-BE49-F238E27FC236}">
                <a16:creationId xmlns:a16="http://schemas.microsoft.com/office/drawing/2014/main" id="{7E0C271B-1FD2-9E0F-A806-CF3E887B8F26}"/>
              </a:ext>
            </a:extLst>
          </p:cNvPr>
          <p:cNvSpPr txBox="1"/>
          <p:nvPr/>
        </p:nvSpPr>
        <p:spPr>
          <a:xfrm>
            <a:off x="16999063" y="4688439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989;p28">
            <a:extLst>
              <a:ext uri="{FF2B5EF4-FFF2-40B4-BE49-F238E27FC236}">
                <a16:creationId xmlns:a16="http://schemas.microsoft.com/office/drawing/2014/main" id="{91024564-AB49-2D71-06C4-1F41CDA3C5E1}"/>
              </a:ext>
            </a:extLst>
          </p:cNvPr>
          <p:cNvSpPr/>
          <p:nvPr/>
        </p:nvSpPr>
        <p:spPr>
          <a:xfrm>
            <a:off x="18217972" y="5047840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994;p28">
            <a:extLst>
              <a:ext uri="{FF2B5EF4-FFF2-40B4-BE49-F238E27FC236}">
                <a16:creationId xmlns:a16="http://schemas.microsoft.com/office/drawing/2014/main" id="{BBB1CA4D-70CC-38E5-0005-6554AB100D4B}"/>
              </a:ext>
            </a:extLst>
          </p:cNvPr>
          <p:cNvSpPr/>
          <p:nvPr/>
        </p:nvSpPr>
        <p:spPr>
          <a:xfrm>
            <a:off x="16684751" y="500954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612" name="Google Shape;508;p27">
            <a:extLst>
              <a:ext uri="{FF2B5EF4-FFF2-40B4-BE49-F238E27FC236}">
                <a16:creationId xmlns:a16="http://schemas.microsoft.com/office/drawing/2014/main" id="{B79FC4A5-C717-BCA8-EC3B-F14CB9B9C431}"/>
              </a:ext>
            </a:extLst>
          </p:cNvPr>
          <p:cNvCxnSpPr>
            <a:cxnSpLocks/>
            <a:stCxn id="608" idx="3"/>
            <a:endCxn id="634" idx="0"/>
          </p:cNvCxnSpPr>
          <p:nvPr/>
        </p:nvCxnSpPr>
        <p:spPr>
          <a:xfrm flipH="1">
            <a:off x="20233328" y="5206145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508;p27">
            <a:extLst>
              <a:ext uri="{FF2B5EF4-FFF2-40B4-BE49-F238E27FC236}">
                <a16:creationId xmlns:a16="http://schemas.microsoft.com/office/drawing/2014/main" id="{0314E898-CE79-26F2-6F40-CD683C1C81D4}"/>
              </a:ext>
            </a:extLst>
          </p:cNvPr>
          <p:cNvCxnSpPr>
            <a:cxnSpLocks/>
            <a:stCxn id="615" idx="3"/>
            <a:endCxn id="617" idx="1"/>
          </p:cNvCxnSpPr>
          <p:nvPr/>
        </p:nvCxnSpPr>
        <p:spPr>
          <a:xfrm flipH="1">
            <a:off x="16684751" y="3040238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900;p59">
            <a:extLst>
              <a:ext uri="{FF2B5EF4-FFF2-40B4-BE49-F238E27FC236}">
                <a16:creationId xmlns:a16="http://schemas.microsoft.com/office/drawing/2014/main" id="{DF127EDB-255B-0EBB-4F18-3C10CA919723}"/>
              </a:ext>
            </a:extLst>
          </p:cNvPr>
          <p:cNvSpPr/>
          <p:nvPr/>
        </p:nvSpPr>
        <p:spPr>
          <a:xfrm>
            <a:off x="16684751" y="2843642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615" name="Google Shape;903;p59">
            <a:extLst>
              <a:ext uri="{FF2B5EF4-FFF2-40B4-BE49-F238E27FC236}">
                <a16:creationId xmlns:a16="http://schemas.microsoft.com/office/drawing/2014/main" id="{27C889ED-D9A9-077E-C6B1-432959504B85}"/>
              </a:ext>
            </a:extLst>
          </p:cNvPr>
          <p:cNvSpPr/>
          <p:nvPr/>
        </p:nvSpPr>
        <p:spPr>
          <a:xfrm>
            <a:off x="19436631" y="2843642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901;p59">
            <a:extLst>
              <a:ext uri="{FF2B5EF4-FFF2-40B4-BE49-F238E27FC236}">
                <a16:creationId xmlns:a16="http://schemas.microsoft.com/office/drawing/2014/main" id="{E93AE869-4251-DD78-87E1-E83B1505A97E}"/>
              </a:ext>
            </a:extLst>
          </p:cNvPr>
          <p:cNvSpPr/>
          <p:nvPr/>
        </p:nvSpPr>
        <p:spPr>
          <a:xfrm>
            <a:off x="18217972" y="2883637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900;p59">
            <a:extLst>
              <a:ext uri="{FF2B5EF4-FFF2-40B4-BE49-F238E27FC236}">
                <a16:creationId xmlns:a16="http://schemas.microsoft.com/office/drawing/2014/main" id="{AB344BA5-2AF4-B4A8-D723-3F3A301B251D}"/>
              </a:ext>
            </a:extLst>
          </p:cNvPr>
          <p:cNvSpPr/>
          <p:nvPr/>
        </p:nvSpPr>
        <p:spPr>
          <a:xfrm>
            <a:off x="16684751" y="389666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18" name="Google Shape;903;p59">
            <a:extLst>
              <a:ext uri="{FF2B5EF4-FFF2-40B4-BE49-F238E27FC236}">
                <a16:creationId xmlns:a16="http://schemas.microsoft.com/office/drawing/2014/main" id="{0A9F549E-276D-D189-CCFA-A52F0CA7AB8F}"/>
              </a:ext>
            </a:extLst>
          </p:cNvPr>
          <p:cNvSpPr/>
          <p:nvPr/>
        </p:nvSpPr>
        <p:spPr>
          <a:xfrm>
            <a:off x="19436631" y="389666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906;p59">
            <a:extLst>
              <a:ext uri="{FF2B5EF4-FFF2-40B4-BE49-F238E27FC236}">
                <a16:creationId xmlns:a16="http://schemas.microsoft.com/office/drawing/2014/main" id="{E8CADDC9-6B2D-7B13-3F2D-0D78145EBD34}"/>
              </a:ext>
            </a:extLst>
          </p:cNvPr>
          <p:cNvSpPr txBox="1"/>
          <p:nvPr/>
        </p:nvSpPr>
        <p:spPr>
          <a:xfrm>
            <a:off x="16999063" y="3550235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901;p59">
            <a:extLst>
              <a:ext uri="{FF2B5EF4-FFF2-40B4-BE49-F238E27FC236}">
                <a16:creationId xmlns:a16="http://schemas.microsoft.com/office/drawing/2014/main" id="{436136EE-CFDF-2274-FA6A-88877CB6B0E3}"/>
              </a:ext>
            </a:extLst>
          </p:cNvPr>
          <p:cNvSpPr/>
          <p:nvPr/>
        </p:nvSpPr>
        <p:spPr>
          <a:xfrm>
            <a:off x="18217972" y="393567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508;p27">
            <a:extLst>
              <a:ext uri="{FF2B5EF4-FFF2-40B4-BE49-F238E27FC236}">
                <a16:creationId xmlns:a16="http://schemas.microsoft.com/office/drawing/2014/main" id="{742EE3B4-4FF9-877E-B459-C5190F66CC5C}"/>
              </a:ext>
            </a:extLst>
          </p:cNvPr>
          <p:cNvCxnSpPr>
            <a:cxnSpLocks/>
            <a:stCxn id="618" idx="3"/>
            <a:endCxn id="611" idx="1"/>
          </p:cNvCxnSpPr>
          <p:nvPr/>
        </p:nvCxnSpPr>
        <p:spPr>
          <a:xfrm flipH="1">
            <a:off x="16684751" y="4093257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906;p59">
            <a:extLst>
              <a:ext uri="{FF2B5EF4-FFF2-40B4-BE49-F238E27FC236}">
                <a16:creationId xmlns:a16="http://schemas.microsoft.com/office/drawing/2014/main" id="{9D7BF781-7689-6393-CC7E-28B3E840CACF}"/>
              </a:ext>
            </a:extLst>
          </p:cNvPr>
          <p:cNvSpPr txBox="1"/>
          <p:nvPr/>
        </p:nvSpPr>
        <p:spPr>
          <a:xfrm>
            <a:off x="16999063" y="250354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49775E9E-6D2F-DBD7-FB09-6EE4F32C1BFF}"/>
              </a:ext>
            </a:extLst>
          </p:cNvPr>
          <p:cNvSpPr/>
          <p:nvPr/>
        </p:nvSpPr>
        <p:spPr>
          <a:xfrm>
            <a:off x="18359574" y="449878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F1C4DCB9-1B84-18A6-7B02-1F60E9B8EEEE}"/>
              </a:ext>
            </a:extLst>
          </p:cNvPr>
          <p:cNvCxnSpPr>
            <a:cxnSpLocks/>
            <a:stCxn id="614" idx="3"/>
            <a:endCxn id="616" idx="1"/>
          </p:cNvCxnSpPr>
          <p:nvPr/>
        </p:nvCxnSpPr>
        <p:spPr>
          <a:xfrm>
            <a:off x="17876886" y="3040238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C5A317A0-D9CC-EE1D-6C38-33141E38217A}"/>
              </a:ext>
            </a:extLst>
          </p:cNvPr>
          <p:cNvCxnSpPr>
            <a:cxnSpLocks/>
            <a:stCxn id="616" idx="3"/>
            <a:endCxn id="615" idx="1"/>
          </p:cNvCxnSpPr>
          <p:nvPr/>
        </p:nvCxnSpPr>
        <p:spPr>
          <a:xfrm flipV="1">
            <a:off x="19095796" y="3040238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210C599E-8ABC-F720-B3EA-59BD44386B2B}"/>
              </a:ext>
            </a:extLst>
          </p:cNvPr>
          <p:cNvCxnSpPr>
            <a:cxnSpLocks/>
            <a:stCxn id="617" idx="3"/>
            <a:endCxn id="621" idx="1"/>
          </p:cNvCxnSpPr>
          <p:nvPr/>
        </p:nvCxnSpPr>
        <p:spPr>
          <a:xfrm flipV="1">
            <a:off x="17876886" y="4093256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8F564857-0A67-314C-D4D6-16265F7EC8E5}"/>
              </a:ext>
            </a:extLst>
          </p:cNvPr>
          <p:cNvCxnSpPr>
            <a:cxnSpLocks/>
            <a:stCxn id="621" idx="3"/>
            <a:endCxn id="618" idx="1"/>
          </p:cNvCxnSpPr>
          <p:nvPr/>
        </p:nvCxnSpPr>
        <p:spPr>
          <a:xfrm>
            <a:off x="19095796" y="4093256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ACB3970B-C941-C4B5-A334-DD7EA72744FD}"/>
              </a:ext>
            </a:extLst>
          </p:cNvPr>
          <p:cNvCxnSpPr>
            <a:cxnSpLocks/>
            <a:stCxn id="611" idx="3"/>
            <a:endCxn id="610" idx="1"/>
          </p:cNvCxnSpPr>
          <p:nvPr/>
        </p:nvCxnSpPr>
        <p:spPr>
          <a:xfrm>
            <a:off x="17876886" y="5206145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F4ED8CE7-64F4-6030-8EF1-57FB24E941F9}"/>
              </a:ext>
            </a:extLst>
          </p:cNvPr>
          <p:cNvCxnSpPr>
            <a:cxnSpLocks/>
            <a:stCxn id="610" idx="3"/>
            <a:endCxn id="608" idx="1"/>
          </p:cNvCxnSpPr>
          <p:nvPr/>
        </p:nvCxnSpPr>
        <p:spPr>
          <a:xfrm flipV="1">
            <a:off x="19095796" y="5206145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Google Shape;906;p59">
            <a:extLst>
              <a:ext uri="{FF2B5EF4-FFF2-40B4-BE49-F238E27FC236}">
                <a16:creationId xmlns:a16="http://schemas.microsoft.com/office/drawing/2014/main" id="{3A9F1471-2D19-6AA7-71D7-6BD7C8FEA974}"/>
              </a:ext>
            </a:extLst>
          </p:cNvPr>
          <p:cNvSpPr txBox="1"/>
          <p:nvPr/>
        </p:nvSpPr>
        <p:spPr>
          <a:xfrm>
            <a:off x="16528501" y="2218680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3" name=" 632">
            <a:extLst>
              <a:ext uri="{FF2B5EF4-FFF2-40B4-BE49-F238E27FC236}">
                <a16:creationId xmlns:a16="http://schemas.microsoft.com/office/drawing/2014/main" id="{32CF684C-6147-DC0C-2480-AFFCF158E4D5}"/>
              </a:ext>
            </a:extLst>
          </p:cNvPr>
          <p:cNvSpPr/>
          <p:nvPr/>
        </p:nvSpPr>
        <p:spPr>
          <a:xfrm>
            <a:off x="20955339" y="6188261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634" name="Isosceles Triangle 633">
            <a:extLst>
              <a:ext uri="{FF2B5EF4-FFF2-40B4-BE49-F238E27FC236}">
                <a16:creationId xmlns:a16="http://schemas.microsoft.com/office/drawing/2014/main" id="{B8C803C4-DFF7-D949-A35D-977093BB2140}"/>
              </a:ext>
            </a:extLst>
          </p:cNvPr>
          <p:cNvSpPr/>
          <p:nvPr/>
        </p:nvSpPr>
        <p:spPr>
          <a:xfrm>
            <a:off x="19838650" y="5868646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5BF0CB4C-C6E7-F64E-6584-F15547695254}"/>
              </a:ext>
            </a:extLst>
          </p:cNvPr>
          <p:cNvSpPr txBox="1"/>
          <p:nvPr/>
        </p:nvSpPr>
        <p:spPr>
          <a:xfrm>
            <a:off x="19930005" y="6065242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CD2EF02-927A-6F96-8B32-B43CD7905B8F}"/>
              </a:ext>
            </a:extLst>
          </p:cNvPr>
          <p:cNvSpPr txBox="1"/>
          <p:nvPr/>
        </p:nvSpPr>
        <p:spPr>
          <a:xfrm>
            <a:off x="16676111" y="5785493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37" name=" 636">
            <a:extLst>
              <a:ext uri="{FF2B5EF4-FFF2-40B4-BE49-F238E27FC236}">
                <a16:creationId xmlns:a16="http://schemas.microsoft.com/office/drawing/2014/main" id="{271A42CE-7E64-9928-DFF7-236BC29BFEFA}"/>
              </a:ext>
            </a:extLst>
          </p:cNvPr>
          <p:cNvSpPr/>
          <p:nvPr/>
        </p:nvSpPr>
        <p:spPr>
          <a:xfrm>
            <a:off x="16696189" y="6276185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40" name=" 639">
            <a:extLst>
              <a:ext uri="{FF2B5EF4-FFF2-40B4-BE49-F238E27FC236}">
                <a16:creationId xmlns:a16="http://schemas.microsoft.com/office/drawing/2014/main" id="{FBFFCB64-ECE9-0E49-07D1-321B9CF3FB07}"/>
              </a:ext>
            </a:extLst>
          </p:cNvPr>
          <p:cNvSpPr/>
          <p:nvPr/>
        </p:nvSpPr>
        <p:spPr>
          <a:xfrm>
            <a:off x="20958297" y="3000898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42" name=" 641">
            <a:extLst>
              <a:ext uri="{FF2B5EF4-FFF2-40B4-BE49-F238E27FC236}">
                <a16:creationId xmlns:a16="http://schemas.microsoft.com/office/drawing/2014/main" id="{7706DE45-9168-0958-662D-C23533FCFAA3}"/>
              </a:ext>
            </a:extLst>
          </p:cNvPr>
          <p:cNvSpPr/>
          <p:nvPr/>
        </p:nvSpPr>
        <p:spPr>
          <a:xfrm>
            <a:off x="16691840" y="2626047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643" name=" 642">
            <a:extLst>
              <a:ext uri="{FF2B5EF4-FFF2-40B4-BE49-F238E27FC236}">
                <a16:creationId xmlns:a16="http://schemas.microsoft.com/office/drawing/2014/main" id="{7F64B01F-EFA7-A285-A15A-02BEE5445121}"/>
              </a:ext>
            </a:extLst>
          </p:cNvPr>
          <p:cNvSpPr/>
          <p:nvPr/>
        </p:nvSpPr>
        <p:spPr>
          <a:xfrm>
            <a:off x="19449676" y="2626047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644" name=" 643">
            <a:extLst>
              <a:ext uri="{FF2B5EF4-FFF2-40B4-BE49-F238E27FC236}">
                <a16:creationId xmlns:a16="http://schemas.microsoft.com/office/drawing/2014/main" id="{DC650CB5-BCB1-2491-6132-851F41CE9F48}"/>
              </a:ext>
            </a:extLst>
          </p:cNvPr>
          <p:cNvSpPr/>
          <p:nvPr/>
        </p:nvSpPr>
        <p:spPr>
          <a:xfrm>
            <a:off x="16664140" y="3685614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645" name=" 644">
            <a:extLst>
              <a:ext uri="{FF2B5EF4-FFF2-40B4-BE49-F238E27FC236}">
                <a16:creationId xmlns:a16="http://schemas.microsoft.com/office/drawing/2014/main" id="{2BAB53F8-4D90-FFF3-587D-DFF635DCC149}"/>
              </a:ext>
            </a:extLst>
          </p:cNvPr>
          <p:cNvSpPr/>
          <p:nvPr/>
        </p:nvSpPr>
        <p:spPr>
          <a:xfrm>
            <a:off x="19435903" y="3685614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646" name=" 645">
            <a:extLst>
              <a:ext uri="{FF2B5EF4-FFF2-40B4-BE49-F238E27FC236}">
                <a16:creationId xmlns:a16="http://schemas.microsoft.com/office/drawing/2014/main" id="{43E411F5-D5F3-301E-CDF3-ED131382C880}"/>
              </a:ext>
            </a:extLst>
          </p:cNvPr>
          <p:cNvSpPr/>
          <p:nvPr/>
        </p:nvSpPr>
        <p:spPr>
          <a:xfrm>
            <a:off x="16664284" y="4793084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647" name=" 646">
            <a:extLst>
              <a:ext uri="{FF2B5EF4-FFF2-40B4-BE49-F238E27FC236}">
                <a16:creationId xmlns:a16="http://schemas.microsoft.com/office/drawing/2014/main" id="{23232F92-6279-2557-8381-4A64A3ECBC8E}"/>
              </a:ext>
            </a:extLst>
          </p:cNvPr>
          <p:cNvSpPr/>
          <p:nvPr/>
        </p:nvSpPr>
        <p:spPr>
          <a:xfrm>
            <a:off x="19436630" y="4793084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648" name="Google Shape;943;p27">
            <a:extLst>
              <a:ext uri="{FF2B5EF4-FFF2-40B4-BE49-F238E27FC236}">
                <a16:creationId xmlns:a16="http://schemas.microsoft.com/office/drawing/2014/main" id="{9384B863-4A89-6D7C-29DA-88EF8C7ED4D9}"/>
              </a:ext>
            </a:extLst>
          </p:cNvPr>
          <p:cNvSpPr txBox="1"/>
          <p:nvPr/>
        </p:nvSpPr>
        <p:spPr>
          <a:xfrm>
            <a:off x="19639290" y="6597608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F030A8C4-731D-578D-A71A-8C5552466FA6}"/>
              </a:ext>
            </a:extLst>
          </p:cNvPr>
          <p:cNvSpPr/>
          <p:nvPr/>
        </p:nvSpPr>
        <p:spPr>
          <a:xfrm>
            <a:off x="19369308" y="6644298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1" name="Google Shape;945;p27">
            <a:extLst>
              <a:ext uri="{FF2B5EF4-FFF2-40B4-BE49-F238E27FC236}">
                <a16:creationId xmlns:a16="http://schemas.microsoft.com/office/drawing/2014/main" id="{1562C4BC-73E2-12C7-F2C4-22B4E6722ED6}"/>
              </a:ext>
            </a:extLst>
          </p:cNvPr>
          <p:cNvSpPr txBox="1"/>
          <p:nvPr/>
        </p:nvSpPr>
        <p:spPr>
          <a:xfrm>
            <a:off x="16941642" y="6597608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943;p27">
            <a:extLst>
              <a:ext uri="{FF2B5EF4-FFF2-40B4-BE49-F238E27FC236}">
                <a16:creationId xmlns:a16="http://schemas.microsoft.com/office/drawing/2014/main" id="{E39EB27F-A88B-98A9-7228-EA70485418D8}"/>
              </a:ext>
            </a:extLst>
          </p:cNvPr>
          <p:cNvSpPr txBox="1"/>
          <p:nvPr/>
        </p:nvSpPr>
        <p:spPr>
          <a:xfrm>
            <a:off x="20585184" y="6597627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F080251-971F-7ED8-05F9-C48BFA8BD22B}"/>
              </a:ext>
            </a:extLst>
          </p:cNvPr>
          <p:cNvSpPr/>
          <p:nvPr/>
        </p:nvSpPr>
        <p:spPr>
          <a:xfrm>
            <a:off x="16677848" y="6644298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4" name="Google Shape;945;p27">
            <a:extLst>
              <a:ext uri="{FF2B5EF4-FFF2-40B4-BE49-F238E27FC236}">
                <a16:creationId xmlns:a16="http://schemas.microsoft.com/office/drawing/2014/main" id="{B2FAE402-E0A7-E5D3-443D-DCCE7B8F1641}"/>
              </a:ext>
            </a:extLst>
          </p:cNvPr>
          <p:cNvSpPr txBox="1"/>
          <p:nvPr/>
        </p:nvSpPr>
        <p:spPr>
          <a:xfrm>
            <a:off x="18625283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4B0528D2-9097-F5E8-4BC4-F302B0C0CD53}"/>
              </a:ext>
            </a:extLst>
          </p:cNvPr>
          <p:cNvSpPr/>
          <p:nvPr/>
        </p:nvSpPr>
        <p:spPr>
          <a:xfrm>
            <a:off x="18356415" y="6644298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6" name="Google Shape;945;p27">
            <a:extLst>
              <a:ext uri="{FF2B5EF4-FFF2-40B4-BE49-F238E27FC236}">
                <a16:creationId xmlns:a16="http://schemas.microsoft.com/office/drawing/2014/main" id="{3D39EB31-24D2-6C12-004A-30F1074362DC}"/>
              </a:ext>
            </a:extLst>
          </p:cNvPr>
          <p:cNvSpPr txBox="1"/>
          <p:nvPr/>
        </p:nvSpPr>
        <p:spPr>
          <a:xfrm>
            <a:off x="17627327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901;p59">
            <a:extLst>
              <a:ext uri="{FF2B5EF4-FFF2-40B4-BE49-F238E27FC236}">
                <a16:creationId xmlns:a16="http://schemas.microsoft.com/office/drawing/2014/main" id="{E7205FD9-9619-FA4B-9323-E4E1ED0CA816}"/>
              </a:ext>
            </a:extLst>
          </p:cNvPr>
          <p:cNvSpPr/>
          <p:nvPr/>
        </p:nvSpPr>
        <p:spPr>
          <a:xfrm>
            <a:off x="17353113" y="6647002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0" name="Isosceles Triangle 659">
            <a:extLst>
              <a:ext uri="{FF2B5EF4-FFF2-40B4-BE49-F238E27FC236}">
                <a16:creationId xmlns:a16="http://schemas.microsoft.com/office/drawing/2014/main" id="{97D92896-2CF2-3BA1-E692-A2A953165085}"/>
              </a:ext>
            </a:extLst>
          </p:cNvPr>
          <p:cNvSpPr/>
          <p:nvPr/>
        </p:nvSpPr>
        <p:spPr>
          <a:xfrm>
            <a:off x="20325559" y="6589795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661" name=" 660">
            <a:extLst>
              <a:ext uri="{FF2B5EF4-FFF2-40B4-BE49-F238E27FC236}">
                <a16:creationId xmlns:a16="http://schemas.microsoft.com/office/drawing/2014/main" id="{AFC7B2D5-FA4F-9DC2-97F5-EBC7F0A68968}"/>
              </a:ext>
            </a:extLst>
          </p:cNvPr>
          <p:cNvSpPr/>
          <p:nvPr/>
        </p:nvSpPr>
        <p:spPr>
          <a:xfrm>
            <a:off x="20958297" y="4053916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62" name=" 661">
            <a:extLst>
              <a:ext uri="{FF2B5EF4-FFF2-40B4-BE49-F238E27FC236}">
                <a16:creationId xmlns:a16="http://schemas.microsoft.com/office/drawing/2014/main" id="{574F1102-DE4D-553A-A228-19DC86B6D27B}"/>
              </a:ext>
            </a:extLst>
          </p:cNvPr>
          <p:cNvSpPr/>
          <p:nvPr/>
        </p:nvSpPr>
        <p:spPr>
          <a:xfrm>
            <a:off x="16695263" y="6099602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7AE3633-4D66-DA62-99AD-DF8153ACA988}"/>
              </a:ext>
            </a:extLst>
          </p:cNvPr>
          <p:cNvSpPr/>
          <p:nvPr/>
        </p:nvSpPr>
        <p:spPr>
          <a:xfrm>
            <a:off x="21026697" y="468889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4" name=" 663">
            <a:extLst>
              <a:ext uri="{FF2B5EF4-FFF2-40B4-BE49-F238E27FC236}">
                <a16:creationId xmlns:a16="http://schemas.microsoft.com/office/drawing/2014/main" id="{5AA4E03B-3CEE-4F6B-2ED3-C3AF43AE1C63}"/>
              </a:ext>
            </a:extLst>
          </p:cNvPr>
          <p:cNvSpPr/>
          <p:nvPr/>
        </p:nvSpPr>
        <p:spPr>
          <a:xfrm>
            <a:off x="20955339" y="5240390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20" name=" 919">
            <a:extLst>
              <a:ext uri="{FF2B5EF4-FFF2-40B4-BE49-F238E27FC236}">
                <a16:creationId xmlns:a16="http://schemas.microsoft.com/office/drawing/2014/main" id="{032D7A06-C667-A38A-2F39-0114C5752BAC}"/>
              </a:ext>
            </a:extLst>
          </p:cNvPr>
          <p:cNvSpPr/>
          <p:nvPr/>
        </p:nvSpPr>
        <p:spPr>
          <a:xfrm>
            <a:off x="-96401" y="302991"/>
            <a:ext cx="11407902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Security </a:t>
            </a:r>
            <a:r>
              <a:rPr lang="en-US" sz="1600" dirty="0">
                <a:latin typeface="+mj-lt"/>
              </a:rPr>
              <a:t>Vulnerability Specification Model</a:t>
            </a:r>
          </a:p>
        </p:txBody>
      </p:sp>
      <p:sp>
        <p:nvSpPr>
          <p:cNvPr id="921" name=" 920">
            <a:extLst>
              <a:ext uri="{FF2B5EF4-FFF2-40B4-BE49-F238E27FC236}">
                <a16:creationId xmlns:a16="http://schemas.microsoft.com/office/drawing/2014/main" id="{43BAAACD-AD2C-C0BA-BA50-1080F2038F2F}"/>
              </a:ext>
            </a:extLst>
          </p:cNvPr>
          <p:cNvSpPr/>
          <p:nvPr/>
        </p:nvSpPr>
        <p:spPr>
          <a:xfrm>
            <a:off x="1666475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922" name=" 921">
            <a:extLst>
              <a:ext uri="{FF2B5EF4-FFF2-40B4-BE49-F238E27FC236}">
                <a16:creationId xmlns:a16="http://schemas.microsoft.com/office/drawing/2014/main" id="{81FC3C22-9DF8-CCF4-A93D-A32DC7A58D45}"/>
              </a:ext>
            </a:extLst>
          </p:cNvPr>
          <p:cNvSpPr/>
          <p:nvPr/>
        </p:nvSpPr>
        <p:spPr>
          <a:xfrm>
            <a:off x="8406800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6E2A5557-0F1A-A983-9D06-358309871869}"/>
              </a:ext>
            </a:extLst>
          </p:cNvPr>
          <p:cNvSpPr/>
          <p:nvPr/>
        </p:nvSpPr>
        <p:spPr>
          <a:xfrm>
            <a:off x="5042112" y="119054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25" name="Rectangle: Rounded Corners 924">
            <a:extLst>
              <a:ext uri="{FF2B5EF4-FFF2-40B4-BE49-F238E27FC236}">
                <a16:creationId xmlns:a16="http://schemas.microsoft.com/office/drawing/2014/main" id="{68E52D49-7DE2-557E-9EA8-666BF681DAA7}"/>
              </a:ext>
            </a:extLst>
          </p:cNvPr>
          <p:cNvSpPr/>
          <p:nvPr/>
        </p:nvSpPr>
        <p:spPr>
          <a:xfrm>
            <a:off x="8414102" y="119054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F613FB83-3053-9E89-323B-934CB51C02C5}"/>
              </a:ext>
            </a:extLst>
          </p:cNvPr>
          <p:cNvCxnSpPr>
            <a:cxnSpLocks/>
            <a:stCxn id="899" idx="3"/>
            <a:endCxn id="924" idx="1"/>
          </p:cNvCxnSpPr>
          <p:nvPr/>
        </p:nvCxnSpPr>
        <p:spPr>
          <a:xfrm>
            <a:off x="4336524" y="1520544"/>
            <a:ext cx="705588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8C4A8C31-FE9F-5B2E-60F8-AA0E7F89A583}"/>
              </a:ext>
            </a:extLst>
          </p:cNvPr>
          <p:cNvCxnSpPr>
            <a:cxnSpLocks/>
            <a:stCxn id="924" idx="3"/>
            <a:endCxn id="925" idx="1"/>
          </p:cNvCxnSpPr>
          <p:nvPr/>
        </p:nvCxnSpPr>
        <p:spPr>
          <a:xfrm>
            <a:off x="7712160" y="1520544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928" name=" 927">
            <a:extLst>
              <a:ext uri="{FF2B5EF4-FFF2-40B4-BE49-F238E27FC236}">
                <a16:creationId xmlns:a16="http://schemas.microsoft.com/office/drawing/2014/main" id="{E0BC5656-4078-E180-FB7D-F2214145469E}"/>
              </a:ext>
            </a:extLst>
          </p:cNvPr>
          <p:cNvSpPr/>
          <p:nvPr/>
        </p:nvSpPr>
        <p:spPr>
          <a:xfrm>
            <a:off x="1666093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929" name=" 928">
            <a:extLst>
              <a:ext uri="{FF2B5EF4-FFF2-40B4-BE49-F238E27FC236}">
                <a16:creationId xmlns:a16="http://schemas.microsoft.com/office/drawing/2014/main" id="{13BC86BC-A678-C501-2EBA-C0011BAA44A7}"/>
              </a:ext>
            </a:extLst>
          </p:cNvPr>
          <p:cNvSpPr/>
          <p:nvPr/>
        </p:nvSpPr>
        <p:spPr>
          <a:xfrm>
            <a:off x="-96401" y="4560580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0" name=" 929">
            <a:extLst>
              <a:ext uri="{FF2B5EF4-FFF2-40B4-BE49-F238E27FC236}">
                <a16:creationId xmlns:a16="http://schemas.microsoft.com/office/drawing/2014/main" id="{B75AE93B-E377-E3E6-8978-BF48D092AE44}"/>
              </a:ext>
            </a:extLst>
          </p:cNvPr>
          <p:cNvSpPr/>
          <p:nvPr/>
        </p:nvSpPr>
        <p:spPr>
          <a:xfrm>
            <a:off x="8438491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931" name="Rectangle: Rounded Corners 930">
            <a:extLst>
              <a:ext uri="{FF2B5EF4-FFF2-40B4-BE49-F238E27FC236}">
                <a16:creationId xmlns:a16="http://schemas.microsoft.com/office/drawing/2014/main" id="{9A823FF0-8BE0-559F-DB65-887B579B9E56}"/>
              </a:ext>
            </a:extLst>
          </p:cNvPr>
          <p:cNvSpPr/>
          <p:nvPr/>
        </p:nvSpPr>
        <p:spPr>
          <a:xfrm>
            <a:off x="1666476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36B6F80-F328-D7E6-62D1-13B56D19FE52}"/>
              </a:ext>
            </a:extLst>
          </p:cNvPr>
          <p:cNvSpPr/>
          <p:nvPr/>
        </p:nvSpPr>
        <p:spPr>
          <a:xfrm>
            <a:off x="5042112" y="466531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6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3" name="Rectangle: Rounded Corners 932">
            <a:extLst>
              <a:ext uri="{FF2B5EF4-FFF2-40B4-BE49-F238E27FC236}">
                <a16:creationId xmlns:a16="http://schemas.microsoft.com/office/drawing/2014/main" id="{8684240E-90B1-35AB-244A-EAE3C8220FDB}"/>
              </a:ext>
            </a:extLst>
          </p:cNvPr>
          <p:cNvSpPr/>
          <p:nvPr/>
        </p:nvSpPr>
        <p:spPr>
          <a:xfrm>
            <a:off x="8441420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E946E76-43B8-937A-ECB2-DF30C1B11AF1}"/>
              </a:ext>
            </a:extLst>
          </p:cNvPr>
          <p:cNvCxnSpPr>
            <a:cxnSpLocks/>
            <a:stCxn id="931" idx="3"/>
            <a:endCxn id="932" idx="1"/>
          </p:cNvCxnSpPr>
          <p:nvPr/>
        </p:nvCxnSpPr>
        <p:spPr>
          <a:xfrm>
            <a:off x="4336524" y="499531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98CDA081-26C9-2ED4-3997-44E64BBF820B}"/>
              </a:ext>
            </a:extLst>
          </p:cNvPr>
          <p:cNvCxnSpPr>
            <a:cxnSpLocks/>
            <a:stCxn id="932" idx="3"/>
            <a:endCxn id="933" idx="1"/>
          </p:cNvCxnSpPr>
          <p:nvPr/>
        </p:nvCxnSpPr>
        <p:spPr>
          <a:xfrm>
            <a:off x="7712160" y="4995310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6" name="Connector: Curved 935">
            <a:extLst>
              <a:ext uri="{FF2B5EF4-FFF2-40B4-BE49-F238E27FC236}">
                <a16:creationId xmlns:a16="http://schemas.microsoft.com/office/drawing/2014/main" id="{F05EE426-1F8C-2887-3008-B3037334F5DE}"/>
              </a:ext>
            </a:extLst>
          </p:cNvPr>
          <p:cNvCxnSpPr>
            <a:cxnSpLocks/>
            <a:stCxn id="925" idx="3"/>
            <a:endCxn id="931" idx="1"/>
          </p:cNvCxnSpPr>
          <p:nvPr/>
        </p:nvCxnSpPr>
        <p:spPr>
          <a:xfrm flipH="1">
            <a:off x="1666476" y="1520544"/>
            <a:ext cx="9417674" cy="3474766"/>
          </a:xfrm>
          <a:prstGeom prst="curvedConnector5">
            <a:avLst>
              <a:gd name="adj1" fmla="val -2427"/>
              <a:gd name="adj2" fmla="val 50000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37" name=" 936">
            <a:extLst>
              <a:ext uri="{FF2B5EF4-FFF2-40B4-BE49-F238E27FC236}">
                <a16:creationId xmlns:a16="http://schemas.microsoft.com/office/drawing/2014/main" id="{E340E6F0-04CF-3E00-AFB2-85013DE29353}"/>
              </a:ext>
            </a:extLst>
          </p:cNvPr>
          <p:cNvSpPr/>
          <p:nvPr/>
        </p:nvSpPr>
        <p:spPr>
          <a:xfrm>
            <a:off x="7218727" y="5439096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21k</a:t>
            </a:r>
          </a:p>
        </p:txBody>
      </p:sp>
      <p:sp>
        <p:nvSpPr>
          <p:cNvPr id="938" name=" 937">
            <a:extLst>
              <a:ext uri="{FF2B5EF4-FFF2-40B4-BE49-F238E27FC236}">
                <a16:creationId xmlns:a16="http://schemas.microsoft.com/office/drawing/2014/main" id="{54713686-9111-E143-6967-E021473095CF}"/>
              </a:ext>
            </a:extLst>
          </p:cNvPr>
          <p:cNvSpPr/>
          <p:nvPr/>
        </p:nvSpPr>
        <p:spPr>
          <a:xfrm>
            <a:off x="8705112" y="569308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39" name=" 938">
            <a:extLst>
              <a:ext uri="{FF2B5EF4-FFF2-40B4-BE49-F238E27FC236}">
                <a16:creationId xmlns:a16="http://schemas.microsoft.com/office/drawing/2014/main" id="{4DA50597-274E-CD9F-A04B-A1EF9EC9F7D6}"/>
              </a:ext>
            </a:extLst>
          </p:cNvPr>
          <p:cNvSpPr/>
          <p:nvPr/>
        </p:nvSpPr>
        <p:spPr>
          <a:xfrm>
            <a:off x="1708986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0" name=" 939">
            <a:extLst>
              <a:ext uri="{FF2B5EF4-FFF2-40B4-BE49-F238E27FC236}">
                <a16:creationId xmlns:a16="http://schemas.microsoft.com/office/drawing/2014/main" id="{A6386E22-49C5-2F31-EEE1-8E13CDE63A55}"/>
              </a:ext>
            </a:extLst>
          </p:cNvPr>
          <p:cNvSpPr/>
          <p:nvPr/>
        </p:nvSpPr>
        <p:spPr>
          <a:xfrm>
            <a:off x="3319575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1" name=" 940">
            <a:extLst>
              <a:ext uri="{FF2B5EF4-FFF2-40B4-BE49-F238E27FC236}">
                <a16:creationId xmlns:a16="http://schemas.microsoft.com/office/drawing/2014/main" id="{8CCE0049-4E3E-9AFE-E575-760D828CCAC2}"/>
              </a:ext>
            </a:extLst>
          </p:cNvPr>
          <p:cNvSpPr/>
          <p:nvPr/>
        </p:nvSpPr>
        <p:spPr>
          <a:xfrm>
            <a:off x="4913778" y="5443906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2" name=" 941">
            <a:extLst>
              <a:ext uri="{FF2B5EF4-FFF2-40B4-BE49-F238E27FC236}">
                <a16:creationId xmlns:a16="http://schemas.microsoft.com/office/drawing/2014/main" id="{B0CA6CA1-81C6-F3A4-C498-31BC31B5030B}"/>
              </a:ext>
            </a:extLst>
          </p:cNvPr>
          <p:cNvSpPr/>
          <p:nvPr/>
        </p:nvSpPr>
        <p:spPr>
          <a:xfrm>
            <a:off x="1666475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3" name=" 942">
            <a:extLst>
              <a:ext uri="{FF2B5EF4-FFF2-40B4-BE49-F238E27FC236}">
                <a16:creationId xmlns:a16="http://schemas.microsoft.com/office/drawing/2014/main" id="{F4ED3D8A-568F-DF05-DB83-EA141AF6ED68}"/>
              </a:ext>
            </a:extLst>
          </p:cNvPr>
          <p:cNvSpPr/>
          <p:nvPr/>
        </p:nvSpPr>
        <p:spPr>
          <a:xfrm>
            <a:off x="-96401" y="8003259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4" name=" 943">
            <a:extLst>
              <a:ext uri="{FF2B5EF4-FFF2-40B4-BE49-F238E27FC236}">
                <a16:creationId xmlns:a16="http://schemas.microsoft.com/office/drawing/2014/main" id="{0314492A-2F17-86BE-31D3-B899FF367720}"/>
              </a:ext>
            </a:extLst>
          </p:cNvPr>
          <p:cNvSpPr/>
          <p:nvPr/>
        </p:nvSpPr>
        <p:spPr>
          <a:xfrm>
            <a:off x="8438491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45" name="Rectangle: Rounded Corners 944">
            <a:extLst>
              <a:ext uri="{FF2B5EF4-FFF2-40B4-BE49-F238E27FC236}">
                <a16:creationId xmlns:a16="http://schemas.microsoft.com/office/drawing/2014/main" id="{7C023AD5-2F68-959B-4A9F-EC5B983035C5}"/>
              </a:ext>
            </a:extLst>
          </p:cNvPr>
          <p:cNvSpPr/>
          <p:nvPr/>
        </p:nvSpPr>
        <p:spPr>
          <a:xfrm>
            <a:off x="1666476" y="810444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15031948-0D2F-407B-774D-C94AD4C9F271}"/>
              </a:ext>
            </a:extLst>
          </p:cNvPr>
          <p:cNvSpPr/>
          <p:nvPr/>
        </p:nvSpPr>
        <p:spPr>
          <a:xfrm>
            <a:off x="5042112" y="810444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7" name="Rectangle: Rounded Corners 946">
            <a:extLst>
              <a:ext uri="{FF2B5EF4-FFF2-40B4-BE49-F238E27FC236}">
                <a16:creationId xmlns:a16="http://schemas.microsoft.com/office/drawing/2014/main" id="{9BE5D5FF-52FC-720F-BDB3-C44F8BDB7ACA}"/>
              </a:ext>
            </a:extLst>
          </p:cNvPr>
          <p:cNvSpPr/>
          <p:nvPr/>
        </p:nvSpPr>
        <p:spPr>
          <a:xfrm>
            <a:off x="8441421" y="8104440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0E4BEA5A-1661-B899-BCC1-8CD71C40F1CC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336524" y="843444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49" name="Straight Arrow Connector 948">
            <a:extLst>
              <a:ext uri="{FF2B5EF4-FFF2-40B4-BE49-F238E27FC236}">
                <a16:creationId xmlns:a16="http://schemas.microsoft.com/office/drawing/2014/main" id="{523FCEAE-1319-99EF-122F-C5AABBD04A81}"/>
              </a:ext>
            </a:extLst>
          </p:cNvPr>
          <p:cNvCxnSpPr>
            <a:cxnSpLocks/>
            <a:stCxn id="946" idx="3"/>
            <a:endCxn id="947" idx="1"/>
          </p:cNvCxnSpPr>
          <p:nvPr/>
        </p:nvCxnSpPr>
        <p:spPr>
          <a:xfrm>
            <a:off x="7712160" y="8434440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51" name="Connector: Curved 950">
            <a:extLst>
              <a:ext uri="{FF2B5EF4-FFF2-40B4-BE49-F238E27FC236}">
                <a16:creationId xmlns:a16="http://schemas.microsoft.com/office/drawing/2014/main" id="{6A4FBAF9-5BE9-E1FA-DB47-C90B59A830FC}"/>
              </a:ext>
            </a:extLst>
          </p:cNvPr>
          <p:cNvCxnSpPr>
            <a:cxnSpLocks/>
            <a:stCxn id="947" idx="3"/>
            <a:endCxn id="3" idx="0"/>
          </p:cNvCxnSpPr>
          <p:nvPr/>
        </p:nvCxnSpPr>
        <p:spPr>
          <a:xfrm flipH="1">
            <a:off x="10377256" y="8434440"/>
            <a:ext cx="734213" cy="3331254"/>
          </a:xfrm>
          <a:prstGeom prst="curvedConnector4">
            <a:avLst>
              <a:gd name="adj1" fmla="val -31135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52" name="Rectangle: Rounded Corners 951">
            <a:extLst>
              <a:ext uri="{FF2B5EF4-FFF2-40B4-BE49-F238E27FC236}">
                <a16:creationId xmlns:a16="http://schemas.microsoft.com/office/drawing/2014/main" id="{118BD725-4D26-FE1F-B609-D9231CE77E2F}"/>
              </a:ext>
            </a:extLst>
          </p:cNvPr>
          <p:cNvSpPr/>
          <p:nvPr/>
        </p:nvSpPr>
        <p:spPr>
          <a:xfrm>
            <a:off x="581738" y="14807888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3" name=" 952">
            <a:extLst>
              <a:ext uri="{FF2B5EF4-FFF2-40B4-BE49-F238E27FC236}">
                <a16:creationId xmlns:a16="http://schemas.microsoft.com/office/drawing/2014/main" id="{8C461DF1-204C-44E9-D109-ED2866619E9C}"/>
              </a:ext>
            </a:extLst>
          </p:cNvPr>
          <p:cNvSpPr/>
          <p:nvPr/>
        </p:nvSpPr>
        <p:spPr>
          <a:xfrm>
            <a:off x="1002840" y="14807888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4F30D896-B0AB-1996-ECA6-210575A0D1D7}"/>
              </a:ext>
            </a:extLst>
          </p:cNvPr>
          <p:cNvSpPr/>
          <p:nvPr/>
        </p:nvSpPr>
        <p:spPr>
          <a:xfrm>
            <a:off x="2235874" y="14807888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5" name=" 954">
            <a:extLst>
              <a:ext uri="{FF2B5EF4-FFF2-40B4-BE49-F238E27FC236}">
                <a16:creationId xmlns:a16="http://schemas.microsoft.com/office/drawing/2014/main" id="{44BD610F-36AD-B2EF-D592-454AF2DE2AD2}"/>
              </a:ext>
            </a:extLst>
          </p:cNvPr>
          <p:cNvSpPr/>
          <p:nvPr/>
        </p:nvSpPr>
        <p:spPr>
          <a:xfrm>
            <a:off x="2656976" y="14807888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56" name="Rectangle: Rounded Corners 955">
            <a:extLst>
              <a:ext uri="{FF2B5EF4-FFF2-40B4-BE49-F238E27FC236}">
                <a16:creationId xmlns:a16="http://schemas.microsoft.com/office/drawing/2014/main" id="{EED5F227-AE3A-C8A3-45ED-24F9792FF35F}"/>
              </a:ext>
            </a:extLst>
          </p:cNvPr>
          <p:cNvSpPr/>
          <p:nvPr/>
        </p:nvSpPr>
        <p:spPr>
          <a:xfrm>
            <a:off x="595061" y="15160999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7" name=" 956">
            <a:extLst>
              <a:ext uri="{FF2B5EF4-FFF2-40B4-BE49-F238E27FC236}">
                <a16:creationId xmlns:a16="http://schemas.microsoft.com/office/drawing/2014/main" id="{6CD7BDC4-D589-952D-27D2-D0DD52345E1D}"/>
              </a:ext>
            </a:extLst>
          </p:cNvPr>
          <p:cNvSpPr/>
          <p:nvPr/>
        </p:nvSpPr>
        <p:spPr>
          <a:xfrm>
            <a:off x="1016163" y="15160999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958" name="Rectangle: Rounded Corners 957">
            <a:extLst>
              <a:ext uri="{FF2B5EF4-FFF2-40B4-BE49-F238E27FC236}">
                <a16:creationId xmlns:a16="http://schemas.microsoft.com/office/drawing/2014/main" id="{EC13DCDC-844A-5EBB-418A-BD1BC5BBBD75}"/>
              </a:ext>
            </a:extLst>
          </p:cNvPr>
          <p:cNvSpPr/>
          <p:nvPr/>
        </p:nvSpPr>
        <p:spPr>
          <a:xfrm>
            <a:off x="2235874" y="15160999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9" name=" 958">
            <a:extLst>
              <a:ext uri="{FF2B5EF4-FFF2-40B4-BE49-F238E27FC236}">
                <a16:creationId xmlns:a16="http://schemas.microsoft.com/office/drawing/2014/main" id="{F5548EAB-1172-680B-FEFC-02795EC6AED0}"/>
              </a:ext>
            </a:extLst>
          </p:cNvPr>
          <p:cNvSpPr/>
          <p:nvPr/>
        </p:nvSpPr>
        <p:spPr>
          <a:xfrm>
            <a:off x="2656976" y="15160999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960" name=" 959">
            <a:extLst>
              <a:ext uri="{FF2B5EF4-FFF2-40B4-BE49-F238E27FC236}">
                <a16:creationId xmlns:a16="http://schemas.microsoft.com/office/drawing/2014/main" id="{3104F54E-A4C2-2E32-E930-48038E50D9C7}"/>
              </a:ext>
            </a:extLst>
          </p:cNvPr>
          <p:cNvSpPr/>
          <p:nvPr/>
        </p:nvSpPr>
        <p:spPr>
          <a:xfrm>
            <a:off x="4721274" y="15160999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961" name=" 960">
            <a:extLst>
              <a:ext uri="{FF2B5EF4-FFF2-40B4-BE49-F238E27FC236}">
                <a16:creationId xmlns:a16="http://schemas.microsoft.com/office/drawing/2014/main" id="{481C623A-EA19-9E65-CFC6-8CA33BB46701}"/>
              </a:ext>
            </a:extLst>
          </p:cNvPr>
          <p:cNvSpPr/>
          <p:nvPr/>
        </p:nvSpPr>
        <p:spPr>
          <a:xfrm>
            <a:off x="9074083" y="5439095"/>
            <a:ext cx="1952907" cy="111789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25k</a:t>
            </a:r>
          </a:p>
        </p:txBody>
      </p:sp>
      <p:cxnSp>
        <p:nvCxnSpPr>
          <p:cNvPr id="963" name="Connector: Curved 962">
            <a:extLst>
              <a:ext uri="{FF2B5EF4-FFF2-40B4-BE49-F238E27FC236}">
                <a16:creationId xmlns:a16="http://schemas.microsoft.com/office/drawing/2014/main" id="{9A430E50-0505-14B9-B9F8-F5A874EA7221}"/>
              </a:ext>
            </a:extLst>
          </p:cNvPr>
          <p:cNvCxnSpPr>
            <a:cxnSpLocks/>
            <a:stCxn id="947" idx="3"/>
            <a:endCxn id="6" idx="0"/>
          </p:cNvCxnSpPr>
          <p:nvPr/>
        </p:nvCxnSpPr>
        <p:spPr>
          <a:xfrm flipH="1">
            <a:off x="8529182" y="8434440"/>
            <a:ext cx="2582287" cy="3331254"/>
          </a:xfrm>
          <a:prstGeom prst="curvedConnector4">
            <a:avLst>
              <a:gd name="adj1" fmla="val -8853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64" name=" 963">
            <a:extLst>
              <a:ext uri="{FF2B5EF4-FFF2-40B4-BE49-F238E27FC236}">
                <a16:creationId xmlns:a16="http://schemas.microsoft.com/office/drawing/2014/main" id="{5A4BC3F1-E1B1-BCAB-6AA0-D45FC7A74AEF}"/>
              </a:ext>
            </a:extLst>
          </p:cNvPr>
          <p:cNvSpPr/>
          <p:nvPr/>
        </p:nvSpPr>
        <p:spPr>
          <a:xfrm>
            <a:off x="7191408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11k</a:t>
            </a:r>
          </a:p>
        </p:txBody>
      </p:sp>
      <p:sp>
        <p:nvSpPr>
          <p:cNvPr id="965" name=" 964">
            <a:extLst>
              <a:ext uri="{FF2B5EF4-FFF2-40B4-BE49-F238E27FC236}">
                <a16:creationId xmlns:a16="http://schemas.microsoft.com/office/drawing/2014/main" id="{30B926A7-9204-FF04-66B5-C8B7718B5570}"/>
              </a:ext>
            </a:extLst>
          </p:cNvPr>
          <p:cNvSpPr/>
          <p:nvPr/>
        </p:nvSpPr>
        <p:spPr>
          <a:xfrm>
            <a:off x="8705112" y="220871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66" name=" 965">
            <a:extLst>
              <a:ext uri="{FF2B5EF4-FFF2-40B4-BE49-F238E27FC236}">
                <a16:creationId xmlns:a16="http://schemas.microsoft.com/office/drawing/2014/main" id="{A8851260-9195-1D4A-DAB4-A5133A75E624}"/>
              </a:ext>
            </a:extLst>
          </p:cNvPr>
          <p:cNvSpPr/>
          <p:nvPr/>
        </p:nvSpPr>
        <p:spPr>
          <a:xfrm>
            <a:off x="1681667" y="196284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7" name=" 966">
            <a:extLst>
              <a:ext uri="{FF2B5EF4-FFF2-40B4-BE49-F238E27FC236}">
                <a16:creationId xmlns:a16="http://schemas.microsoft.com/office/drawing/2014/main" id="{92AB0881-BEE0-C721-7400-35CE02681CD0}"/>
              </a:ext>
            </a:extLst>
          </p:cNvPr>
          <p:cNvSpPr/>
          <p:nvPr/>
        </p:nvSpPr>
        <p:spPr>
          <a:xfrm>
            <a:off x="3292256" y="1976289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8" name=" 967">
            <a:extLst>
              <a:ext uri="{FF2B5EF4-FFF2-40B4-BE49-F238E27FC236}">
                <a16:creationId xmlns:a16="http://schemas.microsoft.com/office/drawing/2014/main" id="{9ED92019-E0ED-2E43-AD30-634663F33863}"/>
              </a:ext>
            </a:extLst>
          </p:cNvPr>
          <p:cNvSpPr/>
          <p:nvPr/>
        </p:nvSpPr>
        <p:spPr>
          <a:xfrm>
            <a:off x="4886459" y="1976289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9" name=" 968">
            <a:extLst>
              <a:ext uri="{FF2B5EF4-FFF2-40B4-BE49-F238E27FC236}">
                <a16:creationId xmlns:a16="http://schemas.microsoft.com/office/drawing/2014/main" id="{0925B2EB-5351-8159-34EE-A7D493743B3F}"/>
              </a:ext>
            </a:extLst>
          </p:cNvPr>
          <p:cNvSpPr/>
          <p:nvPr/>
        </p:nvSpPr>
        <p:spPr>
          <a:xfrm>
            <a:off x="9074083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15k</a:t>
            </a:r>
          </a:p>
        </p:txBody>
      </p:sp>
      <p:sp>
        <p:nvSpPr>
          <p:cNvPr id="970" name=" 969">
            <a:extLst>
              <a:ext uri="{FF2B5EF4-FFF2-40B4-BE49-F238E27FC236}">
                <a16:creationId xmlns:a16="http://schemas.microsoft.com/office/drawing/2014/main" id="{30BD1A77-B6B6-4B3B-E8C4-86AED389375C}"/>
              </a:ext>
            </a:extLst>
          </p:cNvPr>
          <p:cNvSpPr/>
          <p:nvPr/>
        </p:nvSpPr>
        <p:spPr>
          <a:xfrm>
            <a:off x="7218727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N1k</a:t>
            </a:r>
          </a:p>
        </p:txBody>
      </p:sp>
      <p:sp>
        <p:nvSpPr>
          <p:cNvPr id="971" name=" 970">
            <a:extLst>
              <a:ext uri="{FF2B5EF4-FFF2-40B4-BE49-F238E27FC236}">
                <a16:creationId xmlns:a16="http://schemas.microsoft.com/office/drawing/2014/main" id="{807CF18C-7DA3-2CFF-2A7F-3C497FA641A9}"/>
              </a:ext>
            </a:extLst>
          </p:cNvPr>
          <p:cNvSpPr/>
          <p:nvPr/>
        </p:nvSpPr>
        <p:spPr>
          <a:xfrm>
            <a:off x="8705112" y="916038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72" name=" 971">
            <a:extLst>
              <a:ext uri="{FF2B5EF4-FFF2-40B4-BE49-F238E27FC236}">
                <a16:creationId xmlns:a16="http://schemas.microsoft.com/office/drawing/2014/main" id="{6DED0E03-1AFD-9738-9373-AD2E9513F2B1}"/>
              </a:ext>
            </a:extLst>
          </p:cNvPr>
          <p:cNvSpPr/>
          <p:nvPr/>
        </p:nvSpPr>
        <p:spPr>
          <a:xfrm>
            <a:off x="1708986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3" name=" 972">
            <a:extLst>
              <a:ext uri="{FF2B5EF4-FFF2-40B4-BE49-F238E27FC236}">
                <a16:creationId xmlns:a16="http://schemas.microsoft.com/office/drawing/2014/main" id="{FC1F4EBE-A99A-DBE8-8D86-42F696E62D90}"/>
              </a:ext>
            </a:extLst>
          </p:cNvPr>
          <p:cNvSpPr/>
          <p:nvPr/>
        </p:nvSpPr>
        <p:spPr>
          <a:xfrm>
            <a:off x="3319575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4" name=" 973">
            <a:extLst>
              <a:ext uri="{FF2B5EF4-FFF2-40B4-BE49-F238E27FC236}">
                <a16:creationId xmlns:a16="http://schemas.microsoft.com/office/drawing/2014/main" id="{B997C74B-1379-EE46-4D64-740786C8CEB6}"/>
              </a:ext>
            </a:extLst>
          </p:cNvPr>
          <p:cNvSpPr/>
          <p:nvPr/>
        </p:nvSpPr>
        <p:spPr>
          <a:xfrm>
            <a:off x="4913778" y="8889745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5" name=" 974">
            <a:extLst>
              <a:ext uri="{FF2B5EF4-FFF2-40B4-BE49-F238E27FC236}">
                <a16:creationId xmlns:a16="http://schemas.microsoft.com/office/drawing/2014/main" id="{681755D6-DCFD-F103-6AA2-3EBDED57404A}"/>
              </a:ext>
            </a:extLst>
          </p:cNvPr>
          <p:cNvSpPr/>
          <p:nvPr/>
        </p:nvSpPr>
        <p:spPr>
          <a:xfrm>
            <a:off x="9074083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N5k</a:t>
            </a: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EB097B78-7C0D-F537-8E24-589B3922BF1E}"/>
              </a:ext>
            </a:extLst>
          </p:cNvPr>
          <p:cNvSpPr/>
          <p:nvPr/>
        </p:nvSpPr>
        <p:spPr>
          <a:xfrm>
            <a:off x="9248357" y="120447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977" name="Connector: Curved 976">
            <a:extLst>
              <a:ext uri="{FF2B5EF4-FFF2-40B4-BE49-F238E27FC236}">
                <a16:creationId xmlns:a16="http://schemas.microsoft.com/office/drawing/2014/main" id="{59C408B3-EDEF-5016-A3A2-3BFBFBBD174D}"/>
              </a:ext>
            </a:extLst>
          </p:cNvPr>
          <p:cNvCxnSpPr>
            <a:cxnSpLocks/>
            <a:stCxn id="933" idx="3"/>
            <a:endCxn id="945" idx="1"/>
          </p:cNvCxnSpPr>
          <p:nvPr/>
        </p:nvCxnSpPr>
        <p:spPr>
          <a:xfrm flipH="1">
            <a:off x="1666476" y="4995310"/>
            <a:ext cx="9444992" cy="3439130"/>
          </a:xfrm>
          <a:prstGeom prst="curvedConnector5">
            <a:avLst>
              <a:gd name="adj1" fmla="val -2420"/>
              <a:gd name="adj2" fmla="val 50000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978" name="Rectangle 977">
            <a:extLst>
              <a:ext uri="{FF2B5EF4-FFF2-40B4-BE49-F238E27FC236}">
                <a16:creationId xmlns:a16="http://schemas.microsoft.com/office/drawing/2014/main" id="{3B465B6D-2486-D439-ED26-4EE0741C79D9}"/>
              </a:ext>
            </a:extLst>
          </p:cNvPr>
          <p:cNvSpPr/>
          <p:nvPr/>
        </p:nvSpPr>
        <p:spPr>
          <a:xfrm>
            <a:off x="1947823" y="7000291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C9C9C5B4-3E8C-7386-7273-00293615B171}"/>
              </a:ext>
            </a:extLst>
          </p:cNvPr>
          <p:cNvSpPr txBox="1"/>
          <p:nvPr/>
        </p:nvSpPr>
        <p:spPr>
          <a:xfrm>
            <a:off x="707459" y="13251428"/>
            <a:ext cx="7153876" cy="61377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Code or Specification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	</a:t>
            </a:r>
            <a:r>
              <a:rPr lang="en-US" sz="1400" dirty="0">
                <a:latin typeface="+mj-lt"/>
              </a:rPr>
              <a:t>Causation within weaknesses – by valid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(&lt;cause, operation&gt; </a:t>
            </a: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consequence) </a:t>
            </a:r>
            <a:r>
              <a:rPr lang="en-US" sz="1400" dirty="0">
                <a:latin typeface="+mj-lt"/>
              </a:rPr>
              <a:t>triples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	Causation between weaknesses – by flow of operations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	Propagation between weaknesses  – by 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same error/fault value or type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0" name=" 979">
            <a:extLst>
              <a:ext uri="{FF2B5EF4-FFF2-40B4-BE49-F238E27FC236}">
                <a16:creationId xmlns:a16="http://schemas.microsoft.com/office/drawing/2014/main" id="{06C6E0C1-56F2-2090-73BF-00D13974625E}"/>
              </a:ext>
            </a:extLst>
          </p:cNvPr>
          <p:cNvSpPr/>
          <p:nvPr/>
        </p:nvSpPr>
        <p:spPr>
          <a:xfrm>
            <a:off x="9792420" y="12930253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982" name=" 981">
            <a:extLst>
              <a:ext uri="{FF2B5EF4-FFF2-40B4-BE49-F238E27FC236}">
                <a16:creationId xmlns:a16="http://schemas.microsoft.com/office/drawing/2014/main" id="{A448B885-1423-25FE-BC68-47DE194889C5}"/>
              </a:ext>
            </a:extLst>
          </p:cNvPr>
          <p:cNvSpPr/>
          <p:nvPr/>
        </p:nvSpPr>
        <p:spPr>
          <a:xfrm>
            <a:off x="-96401" y="1129745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83" name=" 982">
            <a:extLst>
              <a:ext uri="{FF2B5EF4-FFF2-40B4-BE49-F238E27FC236}">
                <a16:creationId xmlns:a16="http://schemas.microsoft.com/office/drawing/2014/main" id="{041AA2A6-A898-E6D6-4D09-F58C61AD7FB6}"/>
              </a:ext>
            </a:extLst>
          </p:cNvPr>
          <p:cNvSpPr/>
          <p:nvPr/>
        </p:nvSpPr>
        <p:spPr>
          <a:xfrm>
            <a:off x="7344273" y="11592747"/>
            <a:ext cx="1434144" cy="687732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984" name=" 983">
            <a:extLst>
              <a:ext uri="{FF2B5EF4-FFF2-40B4-BE49-F238E27FC236}">
                <a16:creationId xmlns:a16="http://schemas.microsoft.com/office/drawing/2014/main" id="{C0D02C4F-29D0-1BD4-87D6-28191BB52849}"/>
              </a:ext>
            </a:extLst>
          </p:cNvPr>
          <p:cNvSpPr/>
          <p:nvPr/>
        </p:nvSpPr>
        <p:spPr>
          <a:xfrm>
            <a:off x="9213891" y="11592747"/>
            <a:ext cx="1399562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985" name=" 984">
            <a:extLst>
              <a:ext uri="{FF2B5EF4-FFF2-40B4-BE49-F238E27FC236}">
                <a16:creationId xmlns:a16="http://schemas.microsoft.com/office/drawing/2014/main" id="{484FE4B3-1D36-4E58-687F-B14777F539F4}"/>
              </a:ext>
            </a:extLst>
          </p:cNvPr>
          <p:cNvSpPr/>
          <p:nvPr/>
        </p:nvSpPr>
        <p:spPr>
          <a:xfrm>
            <a:off x="5042112" y="87641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Buggy Operation</a:t>
            </a:r>
            <a:endParaRPr sz="1600" dirty="0">
              <a:latin typeface="+mj-lt"/>
            </a:endParaRPr>
          </a:p>
        </p:txBody>
      </p:sp>
      <p:sp>
        <p:nvSpPr>
          <p:cNvPr id="986" name=" 985">
            <a:extLst>
              <a:ext uri="{FF2B5EF4-FFF2-40B4-BE49-F238E27FC236}">
                <a16:creationId xmlns:a16="http://schemas.microsoft.com/office/drawing/2014/main" id="{7326503C-EBC0-A2EC-2BDE-7BCFA2D70AA4}"/>
              </a:ext>
            </a:extLst>
          </p:cNvPr>
          <p:cNvSpPr/>
          <p:nvPr/>
        </p:nvSpPr>
        <p:spPr>
          <a:xfrm>
            <a:off x="5053948" y="434551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987" name=" 986">
            <a:extLst>
              <a:ext uri="{FF2B5EF4-FFF2-40B4-BE49-F238E27FC236}">
                <a16:creationId xmlns:a16="http://schemas.microsoft.com/office/drawing/2014/main" id="{D8DBDFD0-0CB4-3E38-6C43-E0C4B7E47958}"/>
              </a:ext>
            </a:extLst>
          </p:cNvPr>
          <p:cNvSpPr/>
          <p:nvPr/>
        </p:nvSpPr>
        <p:spPr>
          <a:xfrm>
            <a:off x="5047112" y="7791106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1063" name=" 1062">
            <a:extLst>
              <a:ext uri="{FF2B5EF4-FFF2-40B4-BE49-F238E27FC236}">
                <a16:creationId xmlns:a16="http://schemas.microsoft.com/office/drawing/2014/main" id="{34EFE8CE-0930-8B2E-8A16-D4AEBA853C46}"/>
              </a:ext>
            </a:extLst>
          </p:cNvPr>
          <p:cNvSpPr/>
          <p:nvPr/>
        </p:nvSpPr>
        <p:spPr>
          <a:xfrm>
            <a:off x="2948203" y="2985513"/>
            <a:ext cx="4110716" cy="755671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b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1714500" algn="l"/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4" name=" 1063">
            <a:extLst>
              <a:ext uri="{FF2B5EF4-FFF2-40B4-BE49-F238E27FC236}">
                <a16:creationId xmlns:a16="http://schemas.microsoft.com/office/drawing/2014/main" id="{318D44AA-AE58-8C37-A9B7-444E40C62E78}"/>
              </a:ext>
            </a:extLst>
          </p:cNvPr>
          <p:cNvSpPr/>
          <p:nvPr/>
        </p:nvSpPr>
        <p:spPr>
          <a:xfrm>
            <a:off x="2948203" y="6439111"/>
            <a:ext cx="4339031" cy="676872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b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5" name=" 1064">
            <a:extLst>
              <a:ext uri="{FF2B5EF4-FFF2-40B4-BE49-F238E27FC236}">
                <a16:creationId xmlns:a16="http://schemas.microsoft.com/office/drawing/2014/main" id="{9385B270-B795-5012-80B8-13D16D704176}"/>
              </a:ext>
            </a:extLst>
          </p:cNvPr>
          <p:cNvSpPr/>
          <p:nvPr/>
        </p:nvSpPr>
        <p:spPr>
          <a:xfrm>
            <a:off x="2946162" y="10082897"/>
            <a:ext cx="4937291" cy="737085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Exploit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ctr">
              <a:tabLst>
                <a:tab pos="2806700" algn="l"/>
              </a:tabLst>
            </a:pPr>
            <a:r>
              <a:rPr lang="en-US" sz="1400" baseline="30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67182B63-E1FB-7BBF-BDBE-9029B768B048}"/>
              </a:ext>
            </a:extLst>
          </p:cNvPr>
          <p:cNvSpPr/>
          <p:nvPr/>
        </p:nvSpPr>
        <p:spPr>
          <a:xfrm>
            <a:off x="-424229" y="17195678"/>
            <a:ext cx="1145969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Security Concepts Model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Security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Vulnerability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425FFE2-7BBF-B880-AA89-D94F5D1AA578}"/>
              </a:ext>
            </a:extLst>
          </p:cNvPr>
          <p:cNvSpPr/>
          <p:nvPr/>
        </p:nvSpPr>
        <p:spPr>
          <a:xfrm>
            <a:off x="1368465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B31527E4-D2BC-CC98-B6ED-01647160C830}"/>
              </a:ext>
            </a:extLst>
          </p:cNvPr>
          <p:cNvSpPr/>
          <p:nvPr/>
        </p:nvSpPr>
        <p:spPr>
          <a:xfrm>
            <a:off x="8108790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9973D-0FDD-3E19-90D2-559C55B84CA3}"/>
              </a:ext>
            </a:extLst>
          </p:cNvPr>
          <p:cNvSpPr/>
          <p:nvPr/>
        </p:nvSpPr>
        <p:spPr>
          <a:xfrm>
            <a:off x="1368466" y="18495578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Bug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F6664-D133-20D2-9DCC-9D51C3B6757D}"/>
              </a:ext>
            </a:extLst>
          </p:cNvPr>
          <p:cNvSpPr/>
          <p:nvPr/>
        </p:nvSpPr>
        <p:spPr>
          <a:xfrm>
            <a:off x="4744102" y="1849557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1, 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2E98DF-3B2E-B339-8F33-B280533AEDD2}"/>
              </a:ext>
            </a:extLst>
          </p:cNvPr>
          <p:cNvSpPr/>
          <p:nvPr/>
        </p:nvSpPr>
        <p:spPr>
          <a:xfrm>
            <a:off x="8116092" y="1849557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F5A462-A98B-45AB-E42F-12EA3BA4C37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038514" y="1882557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60BC0D-725B-A846-698B-0E785DD7FBA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414150" y="18825578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4" name=" 23">
            <a:extLst>
              <a:ext uri="{FF2B5EF4-FFF2-40B4-BE49-F238E27FC236}">
                <a16:creationId xmlns:a16="http://schemas.microsoft.com/office/drawing/2014/main" id="{FFB41B41-49F7-D339-43C3-F77B6FD3EEE5}"/>
              </a:ext>
            </a:extLst>
          </p:cNvPr>
          <p:cNvSpPr/>
          <p:nvPr/>
        </p:nvSpPr>
        <p:spPr>
          <a:xfrm>
            <a:off x="1368083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25" name=" 24">
            <a:extLst>
              <a:ext uri="{FF2B5EF4-FFF2-40B4-BE49-F238E27FC236}">
                <a16:creationId xmlns:a16="http://schemas.microsoft.com/office/drawing/2014/main" id="{5B6FD8E5-8064-C38D-9A9E-67046BB68B96}"/>
              </a:ext>
            </a:extLst>
          </p:cNvPr>
          <p:cNvSpPr/>
          <p:nvPr/>
        </p:nvSpPr>
        <p:spPr>
          <a:xfrm>
            <a:off x="-425565" y="20857487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" name=" 25">
            <a:extLst>
              <a:ext uri="{FF2B5EF4-FFF2-40B4-BE49-F238E27FC236}">
                <a16:creationId xmlns:a16="http://schemas.microsoft.com/office/drawing/2014/main" id="{5A4E0993-2EA7-1C83-2077-686F91C11590}"/>
              </a:ext>
            </a:extLst>
          </p:cNvPr>
          <p:cNvSpPr/>
          <p:nvPr/>
        </p:nvSpPr>
        <p:spPr>
          <a:xfrm>
            <a:off x="8140481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980C00-C518-D6D9-F561-E180A6C06618}"/>
              </a:ext>
            </a:extLst>
          </p:cNvPr>
          <p:cNvSpPr/>
          <p:nvPr/>
        </p:nvSpPr>
        <p:spPr>
          <a:xfrm>
            <a:off x="1368466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A70F8-353A-6629-D20B-E59A0510C219}"/>
              </a:ext>
            </a:extLst>
          </p:cNvPr>
          <p:cNvSpPr/>
          <p:nvPr/>
        </p:nvSpPr>
        <p:spPr>
          <a:xfrm>
            <a:off x="4744102" y="209093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14EF59-9664-C448-D6DD-AE1D384F0EBC}"/>
              </a:ext>
            </a:extLst>
          </p:cNvPr>
          <p:cNvSpPr/>
          <p:nvPr/>
        </p:nvSpPr>
        <p:spPr>
          <a:xfrm>
            <a:off x="8143410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69B86-2A68-9908-CC25-A548903FFA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038514" y="212393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9E6A6-E08F-E66E-527C-34129295800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414150" y="21239364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00" name="Connector: Curved 899">
            <a:extLst>
              <a:ext uri="{FF2B5EF4-FFF2-40B4-BE49-F238E27FC236}">
                <a16:creationId xmlns:a16="http://schemas.microsoft.com/office/drawing/2014/main" id="{56F627BD-ADEA-47D4-0EB7-4D2E4E595DFC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H="1">
            <a:off x="1368466" y="18825578"/>
            <a:ext cx="9417674" cy="2413786"/>
          </a:xfrm>
          <a:prstGeom prst="curvedConnector5">
            <a:avLst>
              <a:gd name="adj1" fmla="val -2427"/>
              <a:gd name="adj2" fmla="val 43339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01" name=" 900">
            <a:extLst>
              <a:ext uri="{FF2B5EF4-FFF2-40B4-BE49-F238E27FC236}">
                <a16:creationId xmlns:a16="http://schemas.microsoft.com/office/drawing/2014/main" id="{1B33C4FB-4C6E-CA04-2606-8A3FBD110E20}"/>
              </a:ext>
            </a:extLst>
          </p:cNvPr>
          <p:cNvSpPr/>
          <p:nvPr/>
        </p:nvSpPr>
        <p:spPr>
          <a:xfrm>
            <a:off x="1368465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06" name=" 905">
            <a:extLst>
              <a:ext uri="{FF2B5EF4-FFF2-40B4-BE49-F238E27FC236}">
                <a16:creationId xmlns:a16="http://schemas.microsoft.com/office/drawing/2014/main" id="{9497968B-07E0-91BA-DC7C-AF64257D539B}"/>
              </a:ext>
            </a:extLst>
          </p:cNvPr>
          <p:cNvSpPr/>
          <p:nvPr/>
        </p:nvSpPr>
        <p:spPr>
          <a:xfrm>
            <a:off x="-425565" y="23253147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07" name=" 906">
            <a:extLst>
              <a:ext uri="{FF2B5EF4-FFF2-40B4-BE49-F238E27FC236}">
                <a16:creationId xmlns:a16="http://schemas.microsoft.com/office/drawing/2014/main" id="{B9B9F4E0-37B0-FA20-8FFA-EB15E554078A}"/>
              </a:ext>
            </a:extLst>
          </p:cNvPr>
          <p:cNvSpPr/>
          <p:nvPr/>
        </p:nvSpPr>
        <p:spPr>
          <a:xfrm>
            <a:off x="8140481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10" name="Rectangle: Rounded Corners 909">
            <a:extLst>
              <a:ext uri="{FF2B5EF4-FFF2-40B4-BE49-F238E27FC236}">
                <a16:creationId xmlns:a16="http://schemas.microsoft.com/office/drawing/2014/main" id="{562AFF6B-E5AF-835F-139A-872EF617A1C8}"/>
              </a:ext>
            </a:extLst>
          </p:cNvPr>
          <p:cNvSpPr/>
          <p:nvPr/>
        </p:nvSpPr>
        <p:spPr>
          <a:xfrm>
            <a:off x="1368466" y="233065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BF236AFD-1360-6E81-429B-9F183CD6E982}"/>
              </a:ext>
            </a:extLst>
          </p:cNvPr>
          <p:cNvSpPr/>
          <p:nvPr/>
        </p:nvSpPr>
        <p:spPr>
          <a:xfrm>
            <a:off x="4744102" y="233065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18" name="Rectangle: Rounded Corners 917">
            <a:extLst>
              <a:ext uri="{FF2B5EF4-FFF2-40B4-BE49-F238E27FC236}">
                <a16:creationId xmlns:a16="http://schemas.microsoft.com/office/drawing/2014/main" id="{716A2355-ADA2-610B-FDE4-45D4E1DEC775}"/>
              </a:ext>
            </a:extLst>
          </p:cNvPr>
          <p:cNvSpPr/>
          <p:nvPr/>
        </p:nvSpPr>
        <p:spPr>
          <a:xfrm>
            <a:off x="8143411" y="23306564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19" name="Straight Arrow Connector 918">
            <a:extLst>
              <a:ext uri="{FF2B5EF4-FFF2-40B4-BE49-F238E27FC236}">
                <a16:creationId xmlns:a16="http://schemas.microsoft.com/office/drawing/2014/main" id="{83D53108-5854-CE4C-42A5-E057E5C6A8F7}"/>
              </a:ext>
            </a:extLst>
          </p:cNvPr>
          <p:cNvCxnSpPr>
            <a:cxnSpLocks/>
            <a:stCxn id="910" idx="3"/>
            <a:endCxn id="911" idx="1"/>
          </p:cNvCxnSpPr>
          <p:nvPr/>
        </p:nvCxnSpPr>
        <p:spPr>
          <a:xfrm>
            <a:off x="4038514" y="236365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88" name="Straight Arrow Connector 987">
            <a:extLst>
              <a:ext uri="{FF2B5EF4-FFF2-40B4-BE49-F238E27FC236}">
                <a16:creationId xmlns:a16="http://schemas.microsoft.com/office/drawing/2014/main" id="{6BE0934F-B3B0-7EE9-4773-88760F06FDDA}"/>
              </a:ext>
            </a:extLst>
          </p:cNvPr>
          <p:cNvCxnSpPr>
            <a:cxnSpLocks/>
            <a:stCxn id="911" idx="3"/>
            <a:endCxn id="918" idx="1"/>
          </p:cNvCxnSpPr>
          <p:nvPr/>
        </p:nvCxnSpPr>
        <p:spPr>
          <a:xfrm>
            <a:off x="7414150" y="23636564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91" name="Connector: Curved 990">
            <a:extLst>
              <a:ext uri="{FF2B5EF4-FFF2-40B4-BE49-F238E27FC236}">
                <a16:creationId xmlns:a16="http://schemas.microsoft.com/office/drawing/2014/main" id="{CF919E14-6F84-5851-FAC7-924F8DFA2666}"/>
              </a:ext>
            </a:extLst>
          </p:cNvPr>
          <p:cNvCxnSpPr>
            <a:cxnSpLocks/>
            <a:stCxn id="918" idx="3"/>
            <a:endCxn id="14" idx="0"/>
          </p:cNvCxnSpPr>
          <p:nvPr/>
        </p:nvCxnSpPr>
        <p:spPr>
          <a:xfrm flipH="1">
            <a:off x="10082452" y="23636564"/>
            <a:ext cx="731007" cy="1971414"/>
          </a:xfrm>
          <a:prstGeom prst="curvedConnector4">
            <a:avLst>
              <a:gd name="adj1" fmla="val -31272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994" name="Rectangle: Rounded Corners 993">
            <a:extLst>
              <a:ext uri="{FF2B5EF4-FFF2-40B4-BE49-F238E27FC236}">
                <a16:creationId xmlns:a16="http://schemas.microsoft.com/office/drawing/2014/main" id="{DD0F22B8-2A52-3DD1-7E48-A965310C91FF}"/>
              </a:ext>
            </a:extLst>
          </p:cNvPr>
          <p:cNvSpPr/>
          <p:nvPr/>
        </p:nvSpPr>
        <p:spPr>
          <a:xfrm>
            <a:off x="-387471" y="26237466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5" name=" 994">
            <a:extLst>
              <a:ext uri="{FF2B5EF4-FFF2-40B4-BE49-F238E27FC236}">
                <a16:creationId xmlns:a16="http://schemas.microsoft.com/office/drawing/2014/main" id="{54613159-4443-347C-BD72-154F14942B9E}"/>
              </a:ext>
            </a:extLst>
          </p:cNvPr>
          <p:cNvSpPr/>
          <p:nvPr/>
        </p:nvSpPr>
        <p:spPr>
          <a:xfrm>
            <a:off x="33631" y="26237466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229A9367-5891-CF73-AECF-3381EE804D5E}"/>
              </a:ext>
            </a:extLst>
          </p:cNvPr>
          <p:cNvSpPr/>
          <p:nvPr/>
        </p:nvSpPr>
        <p:spPr>
          <a:xfrm>
            <a:off x="1266665" y="26237466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7" name=" 996">
            <a:extLst>
              <a:ext uri="{FF2B5EF4-FFF2-40B4-BE49-F238E27FC236}">
                <a16:creationId xmlns:a16="http://schemas.microsoft.com/office/drawing/2014/main" id="{741C9CAA-F1A2-5D31-54B9-FC8C5147B66C}"/>
              </a:ext>
            </a:extLst>
          </p:cNvPr>
          <p:cNvSpPr/>
          <p:nvPr/>
        </p:nvSpPr>
        <p:spPr>
          <a:xfrm>
            <a:off x="1687767" y="26237466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98" name="Rectangle: Rounded Corners 997">
            <a:extLst>
              <a:ext uri="{FF2B5EF4-FFF2-40B4-BE49-F238E27FC236}">
                <a16:creationId xmlns:a16="http://schemas.microsoft.com/office/drawing/2014/main" id="{E8593E68-C433-8301-3A4E-A232BC4B9392}"/>
              </a:ext>
            </a:extLst>
          </p:cNvPr>
          <p:cNvSpPr/>
          <p:nvPr/>
        </p:nvSpPr>
        <p:spPr>
          <a:xfrm>
            <a:off x="-374148" y="26590577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9" name=" 998">
            <a:extLst>
              <a:ext uri="{FF2B5EF4-FFF2-40B4-BE49-F238E27FC236}">
                <a16:creationId xmlns:a16="http://schemas.microsoft.com/office/drawing/2014/main" id="{071203E8-0C16-0679-1F9F-B55FB80E60D8}"/>
              </a:ext>
            </a:extLst>
          </p:cNvPr>
          <p:cNvSpPr/>
          <p:nvPr/>
        </p:nvSpPr>
        <p:spPr>
          <a:xfrm>
            <a:off x="46954" y="26590577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1000" name="Rectangle: Rounded Corners 999">
            <a:extLst>
              <a:ext uri="{FF2B5EF4-FFF2-40B4-BE49-F238E27FC236}">
                <a16:creationId xmlns:a16="http://schemas.microsoft.com/office/drawing/2014/main" id="{0F2D641B-C703-DFAC-00F0-78877D21E386}"/>
              </a:ext>
            </a:extLst>
          </p:cNvPr>
          <p:cNvSpPr/>
          <p:nvPr/>
        </p:nvSpPr>
        <p:spPr>
          <a:xfrm>
            <a:off x="1266665" y="26590577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001" name=" 1000">
            <a:extLst>
              <a:ext uri="{FF2B5EF4-FFF2-40B4-BE49-F238E27FC236}">
                <a16:creationId xmlns:a16="http://schemas.microsoft.com/office/drawing/2014/main" id="{B8058200-BD63-32C6-94CD-36795C1D6E36}"/>
              </a:ext>
            </a:extLst>
          </p:cNvPr>
          <p:cNvSpPr/>
          <p:nvPr/>
        </p:nvSpPr>
        <p:spPr>
          <a:xfrm>
            <a:off x="1687767" y="26590577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1002" name=" 1001">
            <a:extLst>
              <a:ext uri="{FF2B5EF4-FFF2-40B4-BE49-F238E27FC236}">
                <a16:creationId xmlns:a16="http://schemas.microsoft.com/office/drawing/2014/main" id="{FDAFFF11-624F-4679-C74A-7CE1B323953A}"/>
              </a:ext>
            </a:extLst>
          </p:cNvPr>
          <p:cNvSpPr/>
          <p:nvPr/>
        </p:nvSpPr>
        <p:spPr>
          <a:xfrm>
            <a:off x="3752065" y="26590577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cxnSp>
        <p:nvCxnSpPr>
          <p:cNvPr id="1004" name="Connector: Curved 1003">
            <a:extLst>
              <a:ext uri="{FF2B5EF4-FFF2-40B4-BE49-F238E27FC236}">
                <a16:creationId xmlns:a16="http://schemas.microsoft.com/office/drawing/2014/main" id="{9514C49C-41D7-61CA-4431-C0DB1EF7902A}"/>
              </a:ext>
            </a:extLst>
          </p:cNvPr>
          <p:cNvCxnSpPr>
            <a:cxnSpLocks/>
            <a:stCxn id="918" idx="3"/>
            <a:endCxn id="896" idx="0"/>
          </p:cNvCxnSpPr>
          <p:nvPr/>
        </p:nvCxnSpPr>
        <p:spPr>
          <a:xfrm flipH="1">
            <a:off x="8234378" y="23636564"/>
            <a:ext cx="2579081" cy="1971414"/>
          </a:xfrm>
          <a:prstGeom prst="curvedConnector4">
            <a:avLst>
              <a:gd name="adj1" fmla="val -6634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1BDBB4C9-5943-01A8-36B5-659824A199BD}"/>
              </a:ext>
            </a:extLst>
          </p:cNvPr>
          <p:cNvSpPr/>
          <p:nvPr/>
        </p:nvSpPr>
        <p:spPr>
          <a:xfrm>
            <a:off x="8860421" y="255714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1006" name="Connector: Curved 1005">
            <a:extLst>
              <a:ext uri="{FF2B5EF4-FFF2-40B4-BE49-F238E27FC236}">
                <a16:creationId xmlns:a16="http://schemas.microsoft.com/office/drawing/2014/main" id="{58B9068A-7443-50B8-27F3-7B497C3D76B0}"/>
              </a:ext>
            </a:extLst>
          </p:cNvPr>
          <p:cNvCxnSpPr>
            <a:cxnSpLocks/>
            <a:stCxn id="29" idx="3"/>
            <a:endCxn id="910" idx="1"/>
          </p:cNvCxnSpPr>
          <p:nvPr/>
        </p:nvCxnSpPr>
        <p:spPr>
          <a:xfrm flipH="1">
            <a:off x="1368466" y="21239364"/>
            <a:ext cx="9444992" cy="2397200"/>
          </a:xfrm>
          <a:prstGeom prst="curvedConnector5">
            <a:avLst>
              <a:gd name="adj1" fmla="val -2420"/>
              <a:gd name="adj2" fmla="val 43712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1010" name=" 1009">
            <a:extLst>
              <a:ext uri="{FF2B5EF4-FFF2-40B4-BE49-F238E27FC236}">
                <a16:creationId xmlns:a16="http://schemas.microsoft.com/office/drawing/2014/main" id="{8A6118DC-89B5-5497-2D2C-2604CC005291}"/>
              </a:ext>
            </a:extLst>
          </p:cNvPr>
          <p:cNvSpPr/>
          <p:nvPr/>
        </p:nvSpPr>
        <p:spPr>
          <a:xfrm>
            <a:off x="-425565" y="18435349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1" name=" 1010">
            <a:extLst>
              <a:ext uri="{FF2B5EF4-FFF2-40B4-BE49-F238E27FC236}">
                <a16:creationId xmlns:a16="http://schemas.microsoft.com/office/drawing/2014/main" id="{4C8F7C56-4B3D-B409-6302-4DB317ED04F1}"/>
              </a:ext>
            </a:extLst>
          </p:cNvPr>
          <p:cNvSpPr/>
          <p:nvPr/>
        </p:nvSpPr>
        <p:spPr>
          <a:xfrm>
            <a:off x="7053517" y="25435031"/>
            <a:ext cx="1426889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012" name=" 1011">
            <a:extLst>
              <a:ext uri="{FF2B5EF4-FFF2-40B4-BE49-F238E27FC236}">
                <a16:creationId xmlns:a16="http://schemas.microsoft.com/office/drawing/2014/main" id="{1DC90EA2-FCBD-AEDE-0331-C9513538F6A7}"/>
              </a:ext>
            </a:extLst>
          </p:cNvPr>
          <p:cNvSpPr/>
          <p:nvPr/>
        </p:nvSpPr>
        <p:spPr>
          <a:xfrm>
            <a:off x="8860421" y="25435031"/>
            <a:ext cx="1455021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1013" name=" 1012">
            <a:extLst>
              <a:ext uri="{FF2B5EF4-FFF2-40B4-BE49-F238E27FC236}">
                <a16:creationId xmlns:a16="http://schemas.microsoft.com/office/drawing/2014/main" id="{B5BFEC44-84D4-8888-D68E-E3D54F81CEF5}"/>
              </a:ext>
            </a:extLst>
          </p:cNvPr>
          <p:cNvSpPr/>
          <p:nvPr/>
        </p:nvSpPr>
        <p:spPr>
          <a:xfrm>
            <a:off x="4744102" y="18181451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Operation</a:t>
            </a:r>
            <a:endParaRPr sz="1600" dirty="0">
              <a:latin typeface="+mj-lt"/>
            </a:endParaRPr>
          </a:p>
        </p:txBody>
      </p:sp>
      <p:sp>
        <p:nvSpPr>
          <p:cNvPr id="1014" name=" 1013">
            <a:extLst>
              <a:ext uri="{FF2B5EF4-FFF2-40B4-BE49-F238E27FC236}">
                <a16:creationId xmlns:a16="http://schemas.microsoft.com/office/drawing/2014/main" id="{91154CE1-5D1C-03B4-3586-911E420C0680}"/>
              </a:ext>
            </a:extLst>
          </p:cNvPr>
          <p:cNvSpPr/>
          <p:nvPr/>
        </p:nvSpPr>
        <p:spPr>
          <a:xfrm>
            <a:off x="4755938" y="2058956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5" name=" 1014">
            <a:extLst>
              <a:ext uri="{FF2B5EF4-FFF2-40B4-BE49-F238E27FC236}">
                <a16:creationId xmlns:a16="http://schemas.microsoft.com/office/drawing/2014/main" id="{88055D55-15EE-194F-3BC8-D3233464E8DB}"/>
              </a:ext>
            </a:extLst>
          </p:cNvPr>
          <p:cNvSpPr/>
          <p:nvPr/>
        </p:nvSpPr>
        <p:spPr>
          <a:xfrm>
            <a:off x="4749102" y="2299323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1F2D74DF-36B6-263C-C29B-564D60FBFD61}"/>
              </a:ext>
            </a:extLst>
          </p:cNvPr>
          <p:cNvSpPr/>
          <p:nvPr/>
        </p:nvSpPr>
        <p:spPr>
          <a:xfrm>
            <a:off x="2505043" y="22318252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DEE296A2-5D91-A0F5-2C34-E28E1D0D731A}"/>
              </a:ext>
            </a:extLst>
          </p:cNvPr>
          <p:cNvSpPr/>
          <p:nvPr/>
        </p:nvSpPr>
        <p:spPr>
          <a:xfrm>
            <a:off x="9792422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19B3E-7481-D8DC-4EB3-0F0017AD4193}"/>
              </a:ext>
            </a:extLst>
          </p:cNvPr>
          <p:cNvSpPr txBox="1"/>
          <p:nvPr/>
        </p:nvSpPr>
        <p:spPr>
          <a:xfrm>
            <a:off x="9792423" y="12263779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6" name="Google Shape;795;p85">
            <a:extLst>
              <a:ext uri="{FF2B5EF4-FFF2-40B4-BE49-F238E27FC236}">
                <a16:creationId xmlns:a16="http://schemas.microsoft.com/office/drawing/2014/main" id="{B7186349-C10A-ADAE-BD00-70DF2FADD6DC}"/>
              </a:ext>
            </a:extLst>
          </p:cNvPr>
          <p:cNvSpPr/>
          <p:nvPr/>
        </p:nvSpPr>
        <p:spPr>
          <a:xfrm>
            <a:off x="7944348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E8F29-89C4-F722-E98D-4EC8A6A412DA}"/>
              </a:ext>
            </a:extLst>
          </p:cNvPr>
          <p:cNvSpPr txBox="1"/>
          <p:nvPr/>
        </p:nvSpPr>
        <p:spPr>
          <a:xfrm>
            <a:off x="7944348" y="12263779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" name="Google Shape;795;p85">
            <a:extLst>
              <a:ext uri="{FF2B5EF4-FFF2-40B4-BE49-F238E27FC236}">
                <a16:creationId xmlns:a16="http://schemas.microsoft.com/office/drawing/2014/main" id="{6388C663-312D-F86B-78D4-A8DE19B0CB0F}"/>
              </a:ext>
            </a:extLst>
          </p:cNvPr>
          <p:cNvSpPr/>
          <p:nvPr/>
        </p:nvSpPr>
        <p:spPr>
          <a:xfrm>
            <a:off x="9497618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D1C1-0D8F-BD51-4E8F-784A6BD18C21}"/>
              </a:ext>
            </a:extLst>
          </p:cNvPr>
          <p:cNvSpPr txBox="1"/>
          <p:nvPr/>
        </p:nvSpPr>
        <p:spPr>
          <a:xfrm>
            <a:off x="9497619" y="26071375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896" name="Google Shape;795;p85">
            <a:extLst>
              <a:ext uri="{FF2B5EF4-FFF2-40B4-BE49-F238E27FC236}">
                <a16:creationId xmlns:a16="http://schemas.microsoft.com/office/drawing/2014/main" id="{893F67D0-EAB4-E9A8-B54B-8ACACC1834E6}"/>
              </a:ext>
            </a:extLst>
          </p:cNvPr>
          <p:cNvSpPr/>
          <p:nvPr/>
        </p:nvSpPr>
        <p:spPr>
          <a:xfrm>
            <a:off x="7649544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69989B26-980F-B16C-E863-5E5B8DCB8664}"/>
              </a:ext>
            </a:extLst>
          </p:cNvPr>
          <p:cNvSpPr txBox="1"/>
          <p:nvPr/>
        </p:nvSpPr>
        <p:spPr>
          <a:xfrm>
            <a:off x="7649544" y="26071375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D05BD412-02D5-AE6C-BCE6-66F5020BBA65}"/>
              </a:ext>
            </a:extLst>
          </p:cNvPr>
          <p:cNvSpPr/>
          <p:nvPr/>
        </p:nvSpPr>
        <p:spPr>
          <a:xfrm>
            <a:off x="9497617" y="26777414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899" name="Rectangle: Rounded Corners 898">
            <a:extLst>
              <a:ext uri="{FF2B5EF4-FFF2-40B4-BE49-F238E27FC236}">
                <a16:creationId xmlns:a16="http://schemas.microsoft.com/office/drawing/2014/main" id="{1D552760-0820-D6A2-890F-0BCE57D06DB0}"/>
              </a:ext>
            </a:extLst>
          </p:cNvPr>
          <p:cNvSpPr/>
          <p:nvPr/>
        </p:nvSpPr>
        <p:spPr>
          <a:xfrm>
            <a:off x="1666476" y="1190544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cxnSp>
        <p:nvCxnSpPr>
          <p:cNvPr id="903" name="Connector: Curved 902">
            <a:extLst>
              <a:ext uri="{FF2B5EF4-FFF2-40B4-BE49-F238E27FC236}">
                <a16:creationId xmlns:a16="http://schemas.microsoft.com/office/drawing/2014/main" id="{1A0A938A-E00C-8169-3521-4EDCAA2578E2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811633" y="18268744"/>
            <a:ext cx="740261" cy="373405"/>
          </a:xfrm>
          <a:prstGeom prst="curvedConnector2">
            <a:avLst/>
          </a:prstGeom>
          <a:ln w="6350">
            <a:solidFill>
              <a:srgbClr val="0037A4"/>
            </a:solidFill>
            <a:tailEnd type="triangle"/>
          </a:ln>
        </p:spPr>
      </p:cxnSp>
      <p:cxnSp>
        <p:nvCxnSpPr>
          <p:cNvPr id="1009" name="Connector: Curved 1008">
            <a:extLst>
              <a:ext uri="{FF2B5EF4-FFF2-40B4-BE49-F238E27FC236}">
                <a16:creationId xmlns:a16="http://schemas.microsoft.com/office/drawing/2014/main" id="{7604CC6C-B152-8951-EFD8-7EC2A18BDA0D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764518" y="20635415"/>
            <a:ext cx="712517" cy="495379"/>
          </a:xfrm>
          <a:prstGeom prst="curvedConnector2">
            <a:avLst/>
          </a:prstGeom>
          <a:ln w="6350">
            <a:solidFill>
              <a:srgbClr val="008080"/>
            </a:solidFill>
            <a:prstDash val="dash"/>
            <a:tailEnd type="triangle"/>
          </a:ln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9A6417-B1E1-FE65-8F6A-DB000BADD7A9}"/>
              </a:ext>
            </a:extLst>
          </p:cNvPr>
          <p:cNvCxnSpPr>
            <a:cxnSpLocks/>
          </p:cNvCxnSpPr>
          <p:nvPr/>
        </p:nvCxnSpPr>
        <p:spPr>
          <a:xfrm>
            <a:off x="873087" y="2218680"/>
            <a:ext cx="10031702" cy="2557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8" grpId="1" animBg="1"/>
      <p:bldP spid="608" grpId="2" animBg="1"/>
      <p:bldP spid="611" grpId="0" animBg="1"/>
      <p:bldP spid="611" grpId="1" animBg="1"/>
      <p:bldP spid="614" grpId="0" animBg="1"/>
      <p:bldP spid="614" grpId="1" animBg="1"/>
      <p:bldP spid="614" grpId="2" animBg="1"/>
      <p:bldP spid="615" grpId="0" animBg="1"/>
      <p:bldP spid="615" grpId="1" animBg="1"/>
      <p:bldP spid="617" grpId="0" animBg="1"/>
      <p:bldP spid="617" grpId="1" animBg="1"/>
      <p:bldP spid="618" grpId="0" animBg="1"/>
      <p:bldP spid="6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795;p85">
            <a:extLst>
              <a:ext uri="{FF2B5EF4-FFF2-40B4-BE49-F238E27FC236}">
                <a16:creationId xmlns:a16="http://schemas.microsoft.com/office/drawing/2014/main" id="{AAAB1230-4F29-58AC-F46D-0DDD62D86BA6}"/>
              </a:ext>
            </a:extLst>
          </p:cNvPr>
          <p:cNvSpPr/>
          <p:nvPr/>
        </p:nvSpPr>
        <p:spPr>
          <a:xfrm>
            <a:off x="3323846" y="2649746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795;p85">
            <a:extLst>
              <a:ext uri="{FF2B5EF4-FFF2-40B4-BE49-F238E27FC236}">
                <a16:creationId xmlns:a16="http://schemas.microsoft.com/office/drawing/2014/main" id="{E2F797A5-EF24-555F-251B-D1FD47D0F923}"/>
              </a:ext>
            </a:extLst>
          </p:cNvPr>
          <p:cNvSpPr/>
          <p:nvPr/>
        </p:nvSpPr>
        <p:spPr>
          <a:xfrm>
            <a:off x="4286880" y="1506634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80E35D-5EA4-B47D-4C9F-DC7CADD1AE71}"/>
              </a:ext>
            </a:extLst>
          </p:cNvPr>
          <p:cNvSpPr/>
          <p:nvPr/>
        </p:nvSpPr>
        <p:spPr>
          <a:xfrm>
            <a:off x="1756080" y="127527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 from Physical Defect</a:t>
            </a:r>
          </a:p>
        </p:txBody>
      </p:sp>
      <p:sp>
        <p:nvSpPr>
          <p:cNvPr id="608" name="Google Shape;990;p28">
            <a:extLst>
              <a:ext uri="{FF2B5EF4-FFF2-40B4-BE49-F238E27FC236}">
                <a16:creationId xmlns:a16="http://schemas.microsoft.com/office/drawing/2014/main" id="{1C2E7E7B-6A8D-9D3E-5433-55B0385B988E}"/>
              </a:ext>
            </a:extLst>
          </p:cNvPr>
          <p:cNvSpPr/>
          <p:nvPr/>
        </p:nvSpPr>
        <p:spPr>
          <a:xfrm>
            <a:off x="19436631" y="500954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993;p28">
            <a:extLst>
              <a:ext uri="{FF2B5EF4-FFF2-40B4-BE49-F238E27FC236}">
                <a16:creationId xmlns:a16="http://schemas.microsoft.com/office/drawing/2014/main" id="{7E0C271B-1FD2-9E0F-A806-CF3E887B8F26}"/>
              </a:ext>
            </a:extLst>
          </p:cNvPr>
          <p:cNvSpPr txBox="1"/>
          <p:nvPr/>
        </p:nvSpPr>
        <p:spPr>
          <a:xfrm>
            <a:off x="16999063" y="4688439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989;p28">
            <a:extLst>
              <a:ext uri="{FF2B5EF4-FFF2-40B4-BE49-F238E27FC236}">
                <a16:creationId xmlns:a16="http://schemas.microsoft.com/office/drawing/2014/main" id="{91024564-AB49-2D71-06C4-1F41CDA3C5E1}"/>
              </a:ext>
            </a:extLst>
          </p:cNvPr>
          <p:cNvSpPr/>
          <p:nvPr/>
        </p:nvSpPr>
        <p:spPr>
          <a:xfrm>
            <a:off x="18217972" y="5047840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994;p28">
            <a:extLst>
              <a:ext uri="{FF2B5EF4-FFF2-40B4-BE49-F238E27FC236}">
                <a16:creationId xmlns:a16="http://schemas.microsoft.com/office/drawing/2014/main" id="{BBB1CA4D-70CC-38E5-0005-6554AB100D4B}"/>
              </a:ext>
            </a:extLst>
          </p:cNvPr>
          <p:cNvSpPr/>
          <p:nvPr/>
        </p:nvSpPr>
        <p:spPr>
          <a:xfrm>
            <a:off x="16684751" y="500954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612" name="Google Shape;508;p27">
            <a:extLst>
              <a:ext uri="{FF2B5EF4-FFF2-40B4-BE49-F238E27FC236}">
                <a16:creationId xmlns:a16="http://schemas.microsoft.com/office/drawing/2014/main" id="{B79FC4A5-C717-BCA8-EC3B-F14CB9B9C431}"/>
              </a:ext>
            </a:extLst>
          </p:cNvPr>
          <p:cNvCxnSpPr>
            <a:cxnSpLocks/>
            <a:stCxn id="608" idx="3"/>
            <a:endCxn id="634" idx="0"/>
          </p:cNvCxnSpPr>
          <p:nvPr/>
        </p:nvCxnSpPr>
        <p:spPr>
          <a:xfrm flipH="1">
            <a:off x="20233328" y="5206145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508;p27">
            <a:extLst>
              <a:ext uri="{FF2B5EF4-FFF2-40B4-BE49-F238E27FC236}">
                <a16:creationId xmlns:a16="http://schemas.microsoft.com/office/drawing/2014/main" id="{0314E898-CE79-26F2-6F40-CD683C1C81D4}"/>
              </a:ext>
            </a:extLst>
          </p:cNvPr>
          <p:cNvCxnSpPr>
            <a:cxnSpLocks/>
            <a:stCxn id="615" idx="3"/>
            <a:endCxn id="617" idx="1"/>
          </p:cNvCxnSpPr>
          <p:nvPr/>
        </p:nvCxnSpPr>
        <p:spPr>
          <a:xfrm flipH="1">
            <a:off x="16684751" y="3040238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900;p59">
            <a:extLst>
              <a:ext uri="{FF2B5EF4-FFF2-40B4-BE49-F238E27FC236}">
                <a16:creationId xmlns:a16="http://schemas.microsoft.com/office/drawing/2014/main" id="{DF127EDB-255B-0EBB-4F18-3C10CA919723}"/>
              </a:ext>
            </a:extLst>
          </p:cNvPr>
          <p:cNvSpPr/>
          <p:nvPr/>
        </p:nvSpPr>
        <p:spPr>
          <a:xfrm>
            <a:off x="16684751" y="2843642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615" name="Google Shape;903;p59">
            <a:extLst>
              <a:ext uri="{FF2B5EF4-FFF2-40B4-BE49-F238E27FC236}">
                <a16:creationId xmlns:a16="http://schemas.microsoft.com/office/drawing/2014/main" id="{27C889ED-D9A9-077E-C6B1-432959504B85}"/>
              </a:ext>
            </a:extLst>
          </p:cNvPr>
          <p:cNvSpPr/>
          <p:nvPr/>
        </p:nvSpPr>
        <p:spPr>
          <a:xfrm>
            <a:off x="19436631" y="2843642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901;p59">
            <a:extLst>
              <a:ext uri="{FF2B5EF4-FFF2-40B4-BE49-F238E27FC236}">
                <a16:creationId xmlns:a16="http://schemas.microsoft.com/office/drawing/2014/main" id="{E93AE869-4251-DD78-87E1-E83B1505A97E}"/>
              </a:ext>
            </a:extLst>
          </p:cNvPr>
          <p:cNvSpPr/>
          <p:nvPr/>
        </p:nvSpPr>
        <p:spPr>
          <a:xfrm>
            <a:off x="18217972" y="2883637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900;p59">
            <a:extLst>
              <a:ext uri="{FF2B5EF4-FFF2-40B4-BE49-F238E27FC236}">
                <a16:creationId xmlns:a16="http://schemas.microsoft.com/office/drawing/2014/main" id="{AB344BA5-2AF4-B4A8-D723-3F3A301B251D}"/>
              </a:ext>
            </a:extLst>
          </p:cNvPr>
          <p:cNvSpPr/>
          <p:nvPr/>
        </p:nvSpPr>
        <p:spPr>
          <a:xfrm>
            <a:off x="16684751" y="389666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18" name="Google Shape;903;p59">
            <a:extLst>
              <a:ext uri="{FF2B5EF4-FFF2-40B4-BE49-F238E27FC236}">
                <a16:creationId xmlns:a16="http://schemas.microsoft.com/office/drawing/2014/main" id="{0A9F549E-276D-D189-CCFA-A52F0CA7AB8F}"/>
              </a:ext>
            </a:extLst>
          </p:cNvPr>
          <p:cNvSpPr/>
          <p:nvPr/>
        </p:nvSpPr>
        <p:spPr>
          <a:xfrm>
            <a:off x="19436631" y="389666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906;p59">
            <a:extLst>
              <a:ext uri="{FF2B5EF4-FFF2-40B4-BE49-F238E27FC236}">
                <a16:creationId xmlns:a16="http://schemas.microsoft.com/office/drawing/2014/main" id="{E8CADDC9-6B2D-7B13-3F2D-0D78145EBD34}"/>
              </a:ext>
            </a:extLst>
          </p:cNvPr>
          <p:cNvSpPr txBox="1"/>
          <p:nvPr/>
        </p:nvSpPr>
        <p:spPr>
          <a:xfrm>
            <a:off x="16999063" y="3550235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901;p59">
            <a:extLst>
              <a:ext uri="{FF2B5EF4-FFF2-40B4-BE49-F238E27FC236}">
                <a16:creationId xmlns:a16="http://schemas.microsoft.com/office/drawing/2014/main" id="{436136EE-CFDF-2274-FA6A-88877CB6B0E3}"/>
              </a:ext>
            </a:extLst>
          </p:cNvPr>
          <p:cNvSpPr/>
          <p:nvPr/>
        </p:nvSpPr>
        <p:spPr>
          <a:xfrm>
            <a:off x="18217972" y="393567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508;p27">
            <a:extLst>
              <a:ext uri="{FF2B5EF4-FFF2-40B4-BE49-F238E27FC236}">
                <a16:creationId xmlns:a16="http://schemas.microsoft.com/office/drawing/2014/main" id="{742EE3B4-4FF9-877E-B459-C5190F66CC5C}"/>
              </a:ext>
            </a:extLst>
          </p:cNvPr>
          <p:cNvCxnSpPr>
            <a:cxnSpLocks/>
            <a:stCxn id="618" idx="3"/>
            <a:endCxn id="611" idx="1"/>
          </p:cNvCxnSpPr>
          <p:nvPr/>
        </p:nvCxnSpPr>
        <p:spPr>
          <a:xfrm flipH="1">
            <a:off x="16684751" y="4093257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906;p59">
            <a:extLst>
              <a:ext uri="{FF2B5EF4-FFF2-40B4-BE49-F238E27FC236}">
                <a16:creationId xmlns:a16="http://schemas.microsoft.com/office/drawing/2014/main" id="{9D7BF781-7689-6393-CC7E-28B3E840CACF}"/>
              </a:ext>
            </a:extLst>
          </p:cNvPr>
          <p:cNvSpPr txBox="1"/>
          <p:nvPr/>
        </p:nvSpPr>
        <p:spPr>
          <a:xfrm>
            <a:off x="16999063" y="250354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49775E9E-6D2F-DBD7-FB09-6EE4F32C1BFF}"/>
              </a:ext>
            </a:extLst>
          </p:cNvPr>
          <p:cNvSpPr/>
          <p:nvPr/>
        </p:nvSpPr>
        <p:spPr>
          <a:xfrm>
            <a:off x="18359574" y="449878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F1C4DCB9-1B84-18A6-7B02-1F60E9B8EEEE}"/>
              </a:ext>
            </a:extLst>
          </p:cNvPr>
          <p:cNvCxnSpPr>
            <a:cxnSpLocks/>
            <a:stCxn id="614" idx="3"/>
            <a:endCxn id="616" idx="1"/>
          </p:cNvCxnSpPr>
          <p:nvPr/>
        </p:nvCxnSpPr>
        <p:spPr>
          <a:xfrm>
            <a:off x="17876886" y="3040238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C5A317A0-D9CC-EE1D-6C38-33141E38217A}"/>
              </a:ext>
            </a:extLst>
          </p:cNvPr>
          <p:cNvCxnSpPr>
            <a:cxnSpLocks/>
            <a:stCxn id="616" idx="3"/>
            <a:endCxn id="615" idx="1"/>
          </p:cNvCxnSpPr>
          <p:nvPr/>
        </p:nvCxnSpPr>
        <p:spPr>
          <a:xfrm flipV="1">
            <a:off x="19095796" y="3040238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210C599E-8ABC-F720-B3EA-59BD44386B2B}"/>
              </a:ext>
            </a:extLst>
          </p:cNvPr>
          <p:cNvCxnSpPr>
            <a:cxnSpLocks/>
            <a:stCxn id="617" idx="3"/>
            <a:endCxn id="621" idx="1"/>
          </p:cNvCxnSpPr>
          <p:nvPr/>
        </p:nvCxnSpPr>
        <p:spPr>
          <a:xfrm flipV="1">
            <a:off x="17876886" y="4093256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8F564857-0A67-314C-D4D6-16265F7EC8E5}"/>
              </a:ext>
            </a:extLst>
          </p:cNvPr>
          <p:cNvCxnSpPr>
            <a:cxnSpLocks/>
            <a:stCxn id="621" idx="3"/>
            <a:endCxn id="618" idx="1"/>
          </p:cNvCxnSpPr>
          <p:nvPr/>
        </p:nvCxnSpPr>
        <p:spPr>
          <a:xfrm>
            <a:off x="19095796" y="4093256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ACB3970B-C941-C4B5-A334-DD7EA72744FD}"/>
              </a:ext>
            </a:extLst>
          </p:cNvPr>
          <p:cNvCxnSpPr>
            <a:cxnSpLocks/>
            <a:stCxn id="611" idx="3"/>
            <a:endCxn id="610" idx="1"/>
          </p:cNvCxnSpPr>
          <p:nvPr/>
        </p:nvCxnSpPr>
        <p:spPr>
          <a:xfrm>
            <a:off x="17876886" y="5206145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F4ED8CE7-64F4-6030-8EF1-57FB24E941F9}"/>
              </a:ext>
            </a:extLst>
          </p:cNvPr>
          <p:cNvCxnSpPr>
            <a:cxnSpLocks/>
            <a:stCxn id="610" idx="3"/>
            <a:endCxn id="608" idx="1"/>
          </p:cNvCxnSpPr>
          <p:nvPr/>
        </p:nvCxnSpPr>
        <p:spPr>
          <a:xfrm flipV="1">
            <a:off x="19095796" y="5206145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Google Shape;906;p59">
            <a:extLst>
              <a:ext uri="{FF2B5EF4-FFF2-40B4-BE49-F238E27FC236}">
                <a16:creationId xmlns:a16="http://schemas.microsoft.com/office/drawing/2014/main" id="{3A9F1471-2D19-6AA7-71D7-6BD7C8FEA974}"/>
              </a:ext>
            </a:extLst>
          </p:cNvPr>
          <p:cNvSpPr txBox="1"/>
          <p:nvPr/>
        </p:nvSpPr>
        <p:spPr>
          <a:xfrm>
            <a:off x="16528501" y="2218680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3" name=" 632">
            <a:extLst>
              <a:ext uri="{FF2B5EF4-FFF2-40B4-BE49-F238E27FC236}">
                <a16:creationId xmlns:a16="http://schemas.microsoft.com/office/drawing/2014/main" id="{32CF684C-6147-DC0C-2480-AFFCF158E4D5}"/>
              </a:ext>
            </a:extLst>
          </p:cNvPr>
          <p:cNvSpPr/>
          <p:nvPr/>
        </p:nvSpPr>
        <p:spPr>
          <a:xfrm>
            <a:off x="20955339" y="6188261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634" name="Isosceles Triangle 633">
            <a:extLst>
              <a:ext uri="{FF2B5EF4-FFF2-40B4-BE49-F238E27FC236}">
                <a16:creationId xmlns:a16="http://schemas.microsoft.com/office/drawing/2014/main" id="{B8C803C4-DFF7-D949-A35D-977093BB2140}"/>
              </a:ext>
            </a:extLst>
          </p:cNvPr>
          <p:cNvSpPr/>
          <p:nvPr/>
        </p:nvSpPr>
        <p:spPr>
          <a:xfrm>
            <a:off x="19838650" y="5868646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5BF0CB4C-C6E7-F64E-6584-F15547695254}"/>
              </a:ext>
            </a:extLst>
          </p:cNvPr>
          <p:cNvSpPr txBox="1"/>
          <p:nvPr/>
        </p:nvSpPr>
        <p:spPr>
          <a:xfrm>
            <a:off x="19930005" y="6065242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CD2EF02-927A-6F96-8B32-B43CD7905B8F}"/>
              </a:ext>
            </a:extLst>
          </p:cNvPr>
          <p:cNvSpPr txBox="1"/>
          <p:nvPr/>
        </p:nvSpPr>
        <p:spPr>
          <a:xfrm>
            <a:off x="16676111" y="5785493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37" name=" 636">
            <a:extLst>
              <a:ext uri="{FF2B5EF4-FFF2-40B4-BE49-F238E27FC236}">
                <a16:creationId xmlns:a16="http://schemas.microsoft.com/office/drawing/2014/main" id="{271A42CE-7E64-9928-DFF7-236BC29BFEFA}"/>
              </a:ext>
            </a:extLst>
          </p:cNvPr>
          <p:cNvSpPr/>
          <p:nvPr/>
        </p:nvSpPr>
        <p:spPr>
          <a:xfrm>
            <a:off x="16696189" y="6276185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40" name=" 639">
            <a:extLst>
              <a:ext uri="{FF2B5EF4-FFF2-40B4-BE49-F238E27FC236}">
                <a16:creationId xmlns:a16="http://schemas.microsoft.com/office/drawing/2014/main" id="{FBFFCB64-ECE9-0E49-07D1-321B9CF3FB07}"/>
              </a:ext>
            </a:extLst>
          </p:cNvPr>
          <p:cNvSpPr/>
          <p:nvPr/>
        </p:nvSpPr>
        <p:spPr>
          <a:xfrm>
            <a:off x="20958297" y="3000898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42" name=" 641">
            <a:extLst>
              <a:ext uri="{FF2B5EF4-FFF2-40B4-BE49-F238E27FC236}">
                <a16:creationId xmlns:a16="http://schemas.microsoft.com/office/drawing/2014/main" id="{7706DE45-9168-0958-662D-C23533FCFAA3}"/>
              </a:ext>
            </a:extLst>
          </p:cNvPr>
          <p:cNvSpPr/>
          <p:nvPr/>
        </p:nvSpPr>
        <p:spPr>
          <a:xfrm>
            <a:off x="16691840" y="2626047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643" name=" 642">
            <a:extLst>
              <a:ext uri="{FF2B5EF4-FFF2-40B4-BE49-F238E27FC236}">
                <a16:creationId xmlns:a16="http://schemas.microsoft.com/office/drawing/2014/main" id="{7F64B01F-EFA7-A285-A15A-02BEE5445121}"/>
              </a:ext>
            </a:extLst>
          </p:cNvPr>
          <p:cNvSpPr/>
          <p:nvPr/>
        </p:nvSpPr>
        <p:spPr>
          <a:xfrm>
            <a:off x="19449676" y="2626047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644" name=" 643">
            <a:extLst>
              <a:ext uri="{FF2B5EF4-FFF2-40B4-BE49-F238E27FC236}">
                <a16:creationId xmlns:a16="http://schemas.microsoft.com/office/drawing/2014/main" id="{DC650CB5-BCB1-2491-6132-851F41CE9F48}"/>
              </a:ext>
            </a:extLst>
          </p:cNvPr>
          <p:cNvSpPr/>
          <p:nvPr/>
        </p:nvSpPr>
        <p:spPr>
          <a:xfrm>
            <a:off x="16664140" y="3685614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645" name=" 644">
            <a:extLst>
              <a:ext uri="{FF2B5EF4-FFF2-40B4-BE49-F238E27FC236}">
                <a16:creationId xmlns:a16="http://schemas.microsoft.com/office/drawing/2014/main" id="{2BAB53F8-4D90-FFF3-587D-DFF635DCC149}"/>
              </a:ext>
            </a:extLst>
          </p:cNvPr>
          <p:cNvSpPr/>
          <p:nvPr/>
        </p:nvSpPr>
        <p:spPr>
          <a:xfrm>
            <a:off x="19435903" y="3685614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646" name=" 645">
            <a:extLst>
              <a:ext uri="{FF2B5EF4-FFF2-40B4-BE49-F238E27FC236}">
                <a16:creationId xmlns:a16="http://schemas.microsoft.com/office/drawing/2014/main" id="{43E411F5-D5F3-301E-CDF3-ED131382C880}"/>
              </a:ext>
            </a:extLst>
          </p:cNvPr>
          <p:cNvSpPr/>
          <p:nvPr/>
        </p:nvSpPr>
        <p:spPr>
          <a:xfrm>
            <a:off x="16664284" y="4793084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647" name=" 646">
            <a:extLst>
              <a:ext uri="{FF2B5EF4-FFF2-40B4-BE49-F238E27FC236}">
                <a16:creationId xmlns:a16="http://schemas.microsoft.com/office/drawing/2014/main" id="{23232F92-6279-2557-8381-4A64A3ECBC8E}"/>
              </a:ext>
            </a:extLst>
          </p:cNvPr>
          <p:cNvSpPr/>
          <p:nvPr/>
        </p:nvSpPr>
        <p:spPr>
          <a:xfrm>
            <a:off x="19436630" y="4793084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648" name="Google Shape;943;p27">
            <a:extLst>
              <a:ext uri="{FF2B5EF4-FFF2-40B4-BE49-F238E27FC236}">
                <a16:creationId xmlns:a16="http://schemas.microsoft.com/office/drawing/2014/main" id="{9384B863-4A89-6D7C-29DA-88EF8C7ED4D9}"/>
              </a:ext>
            </a:extLst>
          </p:cNvPr>
          <p:cNvSpPr txBox="1"/>
          <p:nvPr/>
        </p:nvSpPr>
        <p:spPr>
          <a:xfrm>
            <a:off x="19639290" y="6597608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F030A8C4-731D-578D-A71A-8C5552466FA6}"/>
              </a:ext>
            </a:extLst>
          </p:cNvPr>
          <p:cNvSpPr/>
          <p:nvPr/>
        </p:nvSpPr>
        <p:spPr>
          <a:xfrm>
            <a:off x="19369308" y="6644298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1" name="Google Shape;945;p27">
            <a:extLst>
              <a:ext uri="{FF2B5EF4-FFF2-40B4-BE49-F238E27FC236}">
                <a16:creationId xmlns:a16="http://schemas.microsoft.com/office/drawing/2014/main" id="{1562C4BC-73E2-12C7-F2C4-22B4E6722ED6}"/>
              </a:ext>
            </a:extLst>
          </p:cNvPr>
          <p:cNvSpPr txBox="1"/>
          <p:nvPr/>
        </p:nvSpPr>
        <p:spPr>
          <a:xfrm>
            <a:off x="16941642" y="6597608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943;p27">
            <a:extLst>
              <a:ext uri="{FF2B5EF4-FFF2-40B4-BE49-F238E27FC236}">
                <a16:creationId xmlns:a16="http://schemas.microsoft.com/office/drawing/2014/main" id="{E39EB27F-A88B-98A9-7228-EA70485418D8}"/>
              </a:ext>
            </a:extLst>
          </p:cNvPr>
          <p:cNvSpPr txBox="1"/>
          <p:nvPr/>
        </p:nvSpPr>
        <p:spPr>
          <a:xfrm>
            <a:off x="20585184" y="6597627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F080251-971F-7ED8-05F9-C48BFA8BD22B}"/>
              </a:ext>
            </a:extLst>
          </p:cNvPr>
          <p:cNvSpPr/>
          <p:nvPr/>
        </p:nvSpPr>
        <p:spPr>
          <a:xfrm>
            <a:off x="16677848" y="6644298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4" name="Google Shape;945;p27">
            <a:extLst>
              <a:ext uri="{FF2B5EF4-FFF2-40B4-BE49-F238E27FC236}">
                <a16:creationId xmlns:a16="http://schemas.microsoft.com/office/drawing/2014/main" id="{B2FAE402-E0A7-E5D3-443D-DCCE7B8F1641}"/>
              </a:ext>
            </a:extLst>
          </p:cNvPr>
          <p:cNvSpPr txBox="1"/>
          <p:nvPr/>
        </p:nvSpPr>
        <p:spPr>
          <a:xfrm>
            <a:off x="18625283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4B0528D2-9097-F5E8-4BC4-F302B0C0CD53}"/>
              </a:ext>
            </a:extLst>
          </p:cNvPr>
          <p:cNvSpPr/>
          <p:nvPr/>
        </p:nvSpPr>
        <p:spPr>
          <a:xfrm>
            <a:off x="18356415" y="6644298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6" name="Google Shape;945;p27">
            <a:extLst>
              <a:ext uri="{FF2B5EF4-FFF2-40B4-BE49-F238E27FC236}">
                <a16:creationId xmlns:a16="http://schemas.microsoft.com/office/drawing/2014/main" id="{3D39EB31-24D2-6C12-004A-30F1074362DC}"/>
              </a:ext>
            </a:extLst>
          </p:cNvPr>
          <p:cNvSpPr txBox="1"/>
          <p:nvPr/>
        </p:nvSpPr>
        <p:spPr>
          <a:xfrm>
            <a:off x="17627327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901;p59">
            <a:extLst>
              <a:ext uri="{FF2B5EF4-FFF2-40B4-BE49-F238E27FC236}">
                <a16:creationId xmlns:a16="http://schemas.microsoft.com/office/drawing/2014/main" id="{E7205FD9-9619-FA4B-9323-E4E1ED0CA816}"/>
              </a:ext>
            </a:extLst>
          </p:cNvPr>
          <p:cNvSpPr/>
          <p:nvPr/>
        </p:nvSpPr>
        <p:spPr>
          <a:xfrm>
            <a:off x="17353113" y="6647002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0" name="Isosceles Triangle 659">
            <a:extLst>
              <a:ext uri="{FF2B5EF4-FFF2-40B4-BE49-F238E27FC236}">
                <a16:creationId xmlns:a16="http://schemas.microsoft.com/office/drawing/2014/main" id="{97D92896-2CF2-3BA1-E692-A2A953165085}"/>
              </a:ext>
            </a:extLst>
          </p:cNvPr>
          <p:cNvSpPr/>
          <p:nvPr/>
        </p:nvSpPr>
        <p:spPr>
          <a:xfrm>
            <a:off x="20325559" y="6589795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661" name=" 660">
            <a:extLst>
              <a:ext uri="{FF2B5EF4-FFF2-40B4-BE49-F238E27FC236}">
                <a16:creationId xmlns:a16="http://schemas.microsoft.com/office/drawing/2014/main" id="{AFC7B2D5-FA4F-9DC2-97F5-EBC7F0A68968}"/>
              </a:ext>
            </a:extLst>
          </p:cNvPr>
          <p:cNvSpPr/>
          <p:nvPr/>
        </p:nvSpPr>
        <p:spPr>
          <a:xfrm>
            <a:off x="20958297" y="4053916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62" name=" 661">
            <a:extLst>
              <a:ext uri="{FF2B5EF4-FFF2-40B4-BE49-F238E27FC236}">
                <a16:creationId xmlns:a16="http://schemas.microsoft.com/office/drawing/2014/main" id="{574F1102-DE4D-553A-A228-19DC86B6D27B}"/>
              </a:ext>
            </a:extLst>
          </p:cNvPr>
          <p:cNvSpPr/>
          <p:nvPr/>
        </p:nvSpPr>
        <p:spPr>
          <a:xfrm>
            <a:off x="16695263" y="6099602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7AE3633-4D66-DA62-99AD-DF8153ACA988}"/>
              </a:ext>
            </a:extLst>
          </p:cNvPr>
          <p:cNvSpPr/>
          <p:nvPr/>
        </p:nvSpPr>
        <p:spPr>
          <a:xfrm>
            <a:off x="21026697" y="468889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4" name=" 663">
            <a:extLst>
              <a:ext uri="{FF2B5EF4-FFF2-40B4-BE49-F238E27FC236}">
                <a16:creationId xmlns:a16="http://schemas.microsoft.com/office/drawing/2014/main" id="{5AA4E03B-3CEE-4F6B-2ED3-C3AF43AE1C63}"/>
              </a:ext>
            </a:extLst>
          </p:cNvPr>
          <p:cNvSpPr/>
          <p:nvPr/>
        </p:nvSpPr>
        <p:spPr>
          <a:xfrm>
            <a:off x="20955339" y="5240390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20" name=" 919">
            <a:extLst>
              <a:ext uri="{FF2B5EF4-FFF2-40B4-BE49-F238E27FC236}">
                <a16:creationId xmlns:a16="http://schemas.microsoft.com/office/drawing/2014/main" id="{032D7A06-C667-A38A-2F39-0114C5752BAC}"/>
              </a:ext>
            </a:extLst>
          </p:cNvPr>
          <p:cNvSpPr/>
          <p:nvPr/>
        </p:nvSpPr>
        <p:spPr>
          <a:xfrm>
            <a:off x="-96401" y="302991"/>
            <a:ext cx="11407902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Security </a:t>
            </a:r>
            <a:r>
              <a:rPr lang="en-US" sz="1600" dirty="0">
                <a:latin typeface="+mj-lt"/>
              </a:rPr>
              <a:t>Vulnerability Specification Model</a:t>
            </a:r>
          </a:p>
        </p:txBody>
      </p:sp>
      <p:sp>
        <p:nvSpPr>
          <p:cNvPr id="921" name=" 920">
            <a:extLst>
              <a:ext uri="{FF2B5EF4-FFF2-40B4-BE49-F238E27FC236}">
                <a16:creationId xmlns:a16="http://schemas.microsoft.com/office/drawing/2014/main" id="{43BAAACD-AD2C-C0BA-BA50-1080F2038F2F}"/>
              </a:ext>
            </a:extLst>
          </p:cNvPr>
          <p:cNvSpPr/>
          <p:nvPr/>
        </p:nvSpPr>
        <p:spPr>
          <a:xfrm>
            <a:off x="1666475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922" name=" 921">
            <a:extLst>
              <a:ext uri="{FF2B5EF4-FFF2-40B4-BE49-F238E27FC236}">
                <a16:creationId xmlns:a16="http://schemas.microsoft.com/office/drawing/2014/main" id="{81FC3C22-9DF8-CCF4-A93D-A32DC7A58D45}"/>
              </a:ext>
            </a:extLst>
          </p:cNvPr>
          <p:cNvSpPr/>
          <p:nvPr/>
        </p:nvSpPr>
        <p:spPr>
          <a:xfrm>
            <a:off x="8406800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923" name="Rectangle: Rounded Corners 922">
            <a:extLst>
              <a:ext uri="{FF2B5EF4-FFF2-40B4-BE49-F238E27FC236}">
                <a16:creationId xmlns:a16="http://schemas.microsoft.com/office/drawing/2014/main" id="{5E63EAB5-FE1C-5D3D-437C-71E5F8370630}"/>
              </a:ext>
            </a:extLst>
          </p:cNvPr>
          <p:cNvSpPr/>
          <p:nvPr/>
        </p:nvSpPr>
        <p:spPr>
          <a:xfrm>
            <a:off x="1666476" y="1190544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6E2A5557-0F1A-A983-9D06-358309871869}"/>
              </a:ext>
            </a:extLst>
          </p:cNvPr>
          <p:cNvSpPr/>
          <p:nvPr/>
        </p:nvSpPr>
        <p:spPr>
          <a:xfrm>
            <a:off x="5042112" y="119054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25" name="Rectangle: Rounded Corners 924">
            <a:extLst>
              <a:ext uri="{FF2B5EF4-FFF2-40B4-BE49-F238E27FC236}">
                <a16:creationId xmlns:a16="http://schemas.microsoft.com/office/drawing/2014/main" id="{68E52D49-7DE2-557E-9EA8-666BF681DAA7}"/>
              </a:ext>
            </a:extLst>
          </p:cNvPr>
          <p:cNvSpPr/>
          <p:nvPr/>
        </p:nvSpPr>
        <p:spPr>
          <a:xfrm>
            <a:off x="8414102" y="119054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F613FB83-3053-9E89-323B-934CB51C02C5}"/>
              </a:ext>
            </a:extLst>
          </p:cNvPr>
          <p:cNvCxnSpPr>
            <a:cxnSpLocks/>
            <a:stCxn id="923" idx="3"/>
            <a:endCxn id="924" idx="1"/>
          </p:cNvCxnSpPr>
          <p:nvPr/>
        </p:nvCxnSpPr>
        <p:spPr>
          <a:xfrm>
            <a:off x="4336524" y="1520544"/>
            <a:ext cx="705588" cy="0"/>
          </a:xfrm>
          <a:prstGeom prst="straightConnector1">
            <a:avLst/>
          </a:prstGeom>
          <a:ln w="6350">
            <a:solidFill/>
            <a:prstDash val="dash"/>
            <a:tailEnd type="triangle"/>
          </a:ln>
        </p:spPr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8C4A8C31-FE9F-5B2E-60F8-AA0E7F89A583}"/>
              </a:ext>
            </a:extLst>
          </p:cNvPr>
          <p:cNvCxnSpPr>
            <a:cxnSpLocks/>
            <a:stCxn id="924" idx="3"/>
            <a:endCxn id="925" idx="1"/>
          </p:cNvCxnSpPr>
          <p:nvPr/>
        </p:nvCxnSpPr>
        <p:spPr>
          <a:xfrm>
            <a:off x="7712160" y="1520544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928" name=" 927">
            <a:extLst>
              <a:ext uri="{FF2B5EF4-FFF2-40B4-BE49-F238E27FC236}">
                <a16:creationId xmlns:a16="http://schemas.microsoft.com/office/drawing/2014/main" id="{E0BC5656-4078-E180-FB7D-F2214145469E}"/>
              </a:ext>
            </a:extLst>
          </p:cNvPr>
          <p:cNvSpPr/>
          <p:nvPr/>
        </p:nvSpPr>
        <p:spPr>
          <a:xfrm>
            <a:off x="1666093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929" name=" 928">
            <a:extLst>
              <a:ext uri="{FF2B5EF4-FFF2-40B4-BE49-F238E27FC236}">
                <a16:creationId xmlns:a16="http://schemas.microsoft.com/office/drawing/2014/main" id="{13BC86BC-A678-C501-2EBA-C0011BAA44A7}"/>
              </a:ext>
            </a:extLst>
          </p:cNvPr>
          <p:cNvSpPr/>
          <p:nvPr/>
        </p:nvSpPr>
        <p:spPr>
          <a:xfrm>
            <a:off x="-96401" y="4560580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0" name=" 929">
            <a:extLst>
              <a:ext uri="{FF2B5EF4-FFF2-40B4-BE49-F238E27FC236}">
                <a16:creationId xmlns:a16="http://schemas.microsoft.com/office/drawing/2014/main" id="{B75AE93B-E377-E3E6-8978-BF48D092AE44}"/>
              </a:ext>
            </a:extLst>
          </p:cNvPr>
          <p:cNvSpPr/>
          <p:nvPr/>
        </p:nvSpPr>
        <p:spPr>
          <a:xfrm>
            <a:off x="8438491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931" name="Rectangle: Rounded Corners 930">
            <a:extLst>
              <a:ext uri="{FF2B5EF4-FFF2-40B4-BE49-F238E27FC236}">
                <a16:creationId xmlns:a16="http://schemas.microsoft.com/office/drawing/2014/main" id="{9A823FF0-8BE0-559F-DB65-887B579B9E56}"/>
              </a:ext>
            </a:extLst>
          </p:cNvPr>
          <p:cNvSpPr/>
          <p:nvPr/>
        </p:nvSpPr>
        <p:spPr>
          <a:xfrm>
            <a:off x="1666476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36B6F80-F328-D7E6-62D1-13B56D19FE52}"/>
              </a:ext>
            </a:extLst>
          </p:cNvPr>
          <p:cNvSpPr/>
          <p:nvPr/>
        </p:nvSpPr>
        <p:spPr>
          <a:xfrm>
            <a:off x="5042112" y="466531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6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3" name="Rectangle: Rounded Corners 932">
            <a:extLst>
              <a:ext uri="{FF2B5EF4-FFF2-40B4-BE49-F238E27FC236}">
                <a16:creationId xmlns:a16="http://schemas.microsoft.com/office/drawing/2014/main" id="{8684240E-90B1-35AB-244A-EAE3C8220FDB}"/>
              </a:ext>
            </a:extLst>
          </p:cNvPr>
          <p:cNvSpPr/>
          <p:nvPr/>
        </p:nvSpPr>
        <p:spPr>
          <a:xfrm>
            <a:off x="8441420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E946E76-43B8-937A-ECB2-DF30C1B11AF1}"/>
              </a:ext>
            </a:extLst>
          </p:cNvPr>
          <p:cNvCxnSpPr>
            <a:cxnSpLocks/>
            <a:stCxn id="931" idx="3"/>
            <a:endCxn id="932" idx="1"/>
          </p:cNvCxnSpPr>
          <p:nvPr/>
        </p:nvCxnSpPr>
        <p:spPr>
          <a:xfrm>
            <a:off x="4336524" y="499531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98CDA081-26C9-2ED4-3997-44E64BBF820B}"/>
              </a:ext>
            </a:extLst>
          </p:cNvPr>
          <p:cNvCxnSpPr>
            <a:cxnSpLocks/>
            <a:stCxn id="932" idx="3"/>
            <a:endCxn id="933" idx="1"/>
          </p:cNvCxnSpPr>
          <p:nvPr/>
        </p:nvCxnSpPr>
        <p:spPr>
          <a:xfrm>
            <a:off x="7712160" y="4995310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6" name="Connector: Curved 935">
            <a:extLst>
              <a:ext uri="{FF2B5EF4-FFF2-40B4-BE49-F238E27FC236}">
                <a16:creationId xmlns:a16="http://schemas.microsoft.com/office/drawing/2014/main" id="{F05EE426-1F8C-2887-3008-B3037334F5DE}"/>
              </a:ext>
            </a:extLst>
          </p:cNvPr>
          <p:cNvCxnSpPr>
            <a:cxnSpLocks/>
            <a:stCxn id="925" idx="3"/>
            <a:endCxn id="931" idx="1"/>
          </p:cNvCxnSpPr>
          <p:nvPr/>
        </p:nvCxnSpPr>
        <p:spPr>
          <a:xfrm flipH="1">
            <a:off x="1666476" y="1520544"/>
            <a:ext cx="9417674" cy="3474766"/>
          </a:xfrm>
          <a:prstGeom prst="curvedConnector5">
            <a:avLst>
              <a:gd name="adj1" fmla="val -2427"/>
              <a:gd name="adj2" fmla="val 50000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37" name=" 936">
            <a:extLst>
              <a:ext uri="{FF2B5EF4-FFF2-40B4-BE49-F238E27FC236}">
                <a16:creationId xmlns:a16="http://schemas.microsoft.com/office/drawing/2014/main" id="{E340E6F0-04CF-3E00-AFB2-85013DE29353}"/>
              </a:ext>
            </a:extLst>
          </p:cNvPr>
          <p:cNvSpPr/>
          <p:nvPr/>
        </p:nvSpPr>
        <p:spPr>
          <a:xfrm>
            <a:off x="1693413" y="5439096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21k</a:t>
            </a:r>
          </a:p>
        </p:txBody>
      </p:sp>
      <p:sp>
        <p:nvSpPr>
          <p:cNvPr id="938" name=" 937">
            <a:extLst>
              <a:ext uri="{FF2B5EF4-FFF2-40B4-BE49-F238E27FC236}">
                <a16:creationId xmlns:a16="http://schemas.microsoft.com/office/drawing/2014/main" id="{54713686-9111-E143-6967-E021473095CF}"/>
              </a:ext>
            </a:extLst>
          </p:cNvPr>
          <p:cNvSpPr/>
          <p:nvPr/>
        </p:nvSpPr>
        <p:spPr>
          <a:xfrm>
            <a:off x="3179798" y="569308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39" name=" 938">
            <a:extLst>
              <a:ext uri="{FF2B5EF4-FFF2-40B4-BE49-F238E27FC236}">
                <a16:creationId xmlns:a16="http://schemas.microsoft.com/office/drawing/2014/main" id="{4DA50597-274E-CD9F-A04B-A1EF9EC9F7D6}"/>
              </a:ext>
            </a:extLst>
          </p:cNvPr>
          <p:cNvSpPr/>
          <p:nvPr/>
        </p:nvSpPr>
        <p:spPr>
          <a:xfrm>
            <a:off x="6681749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0" name=" 939">
            <a:extLst>
              <a:ext uri="{FF2B5EF4-FFF2-40B4-BE49-F238E27FC236}">
                <a16:creationId xmlns:a16="http://schemas.microsoft.com/office/drawing/2014/main" id="{A6386E22-49C5-2F31-EEE1-8E13CDE63A55}"/>
              </a:ext>
            </a:extLst>
          </p:cNvPr>
          <p:cNvSpPr/>
          <p:nvPr/>
        </p:nvSpPr>
        <p:spPr>
          <a:xfrm>
            <a:off x="8292338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1" name=" 940">
            <a:extLst>
              <a:ext uri="{FF2B5EF4-FFF2-40B4-BE49-F238E27FC236}">
                <a16:creationId xmlns:a16="http://schemas.microsoft.com/office/drawing/2014/main" id="{8CCE0049-4E3E-9AFE-E575-760D828CCAC2}"/>
              </a:ext>
            </a:extLst>
          </p:cNvPr>
          <p:cNvSpPr/>
          <p:nvPr/>
        </p:nvSpPr>
        <p:spPr>
          <a:xfrm>
            <a:off x="9525644" y="5443906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2" name=" 941">
            <a:extLst>
              <a:ext uri="{FF2B5EF4-FFF2-40B4-BE49-F238E27FC236}">
                <a16:creationId xmlns:a16="http://schemas.microsoft.com/office/drawing/2014/main" id="{B0CA6CA1-81C6-F3A4-C498-31BC31B5030B}"/>
              </a:ext>
            </a:extLst>
          </p:cNvPr>
          <p:cNvSpPr/>
          <p:nvPr/>
        </p:nvSpPr>
        <p:spPr>
          <a:xfrm>
            <a:off x="1666475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3" name=" 942">
            <a:extLst>
              <a:ext uri="{FF2B5EF4-FFF2-40B4-BE49-F238E27FC236}">
                <a16:creationId xmlns:a16="http://schemas.microsoft.com/office/drawing/2014/main" id="{F4ED3D8A-568F-DF05-DB83-EA141AF6ED68}"/>
              </a:ext>
            </a:extLst>
          </p:cNvPr>
          <p:cNvSpPr/>
          <p:nvPr/>
        </p:nvSpPr>
        <p:spPr>
          <a:xfrm>
            <a:off x="-96401" y="8003259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4" name=" 943">
            <a:extLst>
              <a:ext uri="{FF2B5EF4-FFF2-40B4-BE49-F238E27FC236}">
                <a16:creationId xmlns:a16="http://schemas.microsoft.com/office/drawing/2014/main" id="{0314492A-2F17-86BE-31D3-B899FF367720}"/>
              </a:ext>
            </a:extLst>
          </p:cNvPr>
          <p:cNvSpPr/>
          <p:nvPr/>
        </p:nvSpPr>
        <p:spPr>
          <a:xfrm>
            <a:off x="8438491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45" name="Rectangle: Rounded Corners 944">
            <a:extLst>
              <a:ext uri="{FF2B5EF4-FFF2-40B4-BE49-F238E27FC236}">
                <a16:creationId xmlns:a16="http://schemas.microsoft.com/office/drawing/2014/main" id="{7C023AD5-2F68-959B-4A9F-EC5B983035C5}"/>
              </a:ext>
            </a:extLst>
          </p:cNvPr>
          <p:cNvSpPr/>
          <p:nvPr/>
        </p:nvSpPr>
        <p:spPr>
          <a:xfrm>
            <a:off x="1666476" y="810444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15031948-0D2F-407B-774D-C94AD4C9F271}"/>
              </a:ext>
            </a:extLst>
          </p:cNvPr>
          <p:cNvSpPr/>
          <p:nvPr/>
        </p:nvSpPr>
        <p:spPr>
          <a:xfrm>
            <a:off x="5042112" y="810444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7" name="Rectangle: Rounded Corners 946">
            <a:extLst>
              <a:ext uri="{FF2B5EF4-FFF2-40B4-BE49-F238E27FC236}">
                <a16:creationId xmlns:a16="http://schemas.microsoft.com/office/drawing/2014/main" id="{9BE5D5FF-52FC-720F-BDB3-C44F8BDB7ACA}"/>
              </a:ext>
            </a:extLst>
          </p:cNvPr>
          <p:cNvSpPr/>
          <p:nvPr/>
        </p:nvSpPr>
        <p:spPr>
          <a:xfrm>
            <a:off x="8441421" y="8104440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0E4BEA5A-1661-B899-BCC1-8CD71C40F1CC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336524" y="843444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49" name="Straight Arrow Connector 948">
            <a:extLst>
              <a:ext uri="{FF2B5EF4-FFF2-40B4-BE49-F238E27FC236}">
                <a16:creationId xmlns:a16="http://schemas.microsoft.com/office/drawing/2014/main" id="{523FCEAE-1319-99EF-122F-C5AABBD04A81}"/>
              </a:ext>
            </a:extLst>
          </p:cNvPr>
          <p:cNvCxnSpPr>
            <a:cxnSpLocks/>
            <a:stCxn id="946" idx="3"/>
            <a:endCxn id="947" idx="1"/>
          </p:cNvCxnSpPr>
          <p:nvPr/>
        </p:nvCxnSpPr>
        <p:spPr>
          <a:xfrm>
            <a:off x="7712160" y="8434440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51" name="Connector: Curved 950">
            <a:extLst>
              <a:ext uri="{FF2B5EF4-FFF2-40B4-BE49-F238E27FC236}">
                <a16:creationId xmlns:a16="http://schemas.microsoft.com/office/drawing/2014/main" id="{6A4FBAF9-5BE9-E1FA-DB47-C90B59A830FC}"/>
              </a:ext>
            </a:extLst>
          </p:cNvPr>
          <p:cNvCxnSpPr>
            <a:cxnSpLocks/>
            <a:stCxn id="947" idx="3"/>
            <a:endCxn id="3" idx="0"/>
          </p:cNvCxnSpPr>
          <p:nvPr/>
        </p:nvCxnSpPr>
        <p:spPr>
          <a:xfrm flipH="1">
            <a:off x="10377256" y="8434440"/>
            <a:ext cx="734213" cy="3331254"/>
          </a:xfrm>
          <a:prstGeom prst="curvedConnector4">
            <a:avLst>
              <a:gd name="adj1" fmla="val -31135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52" name="Rectangle: Rounded Corners 951">
            <a:extLst>
              <a:ext uri="{FF2B5EF4-FFF2-40B4-BE49-F238E27FC236}">
                <a16:creationId xmlns:a16="http://schemas.microsoft.com/office/drawing/2014/main" id="{118BD725-4D26-FE1F-B609-D9231CE77E2F}"/>
              </a:ext>
            </a:extLst>
          </p:cNvPr>
          <p:cNvSpPr/>
          <p:nvPr/>
        </p:nvSpPr>
        <p:spPr>
          <a:xfrm>
            <a:off x="581738" y="14807888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3" name=" 952">
            <a:extLst>
              <a:ext uri="{FF2B5EF4-FFF2-40B4-BE49-F238E27FC236}">
                <a16:creationId xmlns:a16="http://schemas.microsoft.com/office/drawing/2014/main" id="{8C461DF1-204C-44E9-D109-ED2866619E9C}"/>
              </a:ext>
            </a:extLst>
          </p:cNvPr>
          <p:cNvSpPr/>
          <p:nvPr/>
        </p:nvSpPr>
        <p:spPr>
          <a:xfrm>
            <a:off x="1002840" y="14807888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4F30D896-B0AB-1996-ECA6-210575A0D1D7}"/>
              </a:ext>
            </a:extLst>
          </p:cNvPr>
          <p:cNvSpPr/>
          <p:nvPr/>
        </p:nvSpPr>
        <p:spPr>
          <a:xfrm>
            <a:off x="2235874" y="14807888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5" name=" 954">
            <a:extLst>
              <a:ext uri="{FF2B5EF4-FFF2-40B4-BE49-F238E27FC236}">
                <a16:creationId xmlns:a16="http://schemas.microsoft.com/office/drawing/2014/main" id="{44BD610F-36AD-B2EF-D592-454AF2DE2AD2}"/>
              </a:ext>
            </a:extLst>
          </p:cNvPr>
          <p:cNvSpPr/>
          <p:nvPr/>
        </p:nvSpPr>
        <p:spPr>
          <a:xfrm>
            <a:off x="2656976" y="14807888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56" name="Rectangle: Rounded Corners 955">
            <a:extLst>
              <a:ext uri="{FF2B5EF4-FFF2-40B4-BE49-F238E27FC236}">
                <a16:creationId xmlns:a16="http://schemas.microsoft.com/office/drawing/2014/main" id="{EED5F227-AE3A-C8A3-45ED-24F9792FF35F}"/>
              </a:ext>
            </a:extLst>
          </p:cNvPr>
          <p:cNvSpPr/>
          <p:nvPr/>
        </p:nvSpPr>
        <p:spPr>
          <a:xfrm>
            <a:off x="595061" y="15160999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7" name=" 956">
            <a:extLst>
              <a:ext uri="{FF2B5EF4-FFF2-40B4-BE49-F238E27FC236}">
                <a16:creationId xmlns:a16="http://schemas.microsoft.com/office/drawing/2014/main" id="{6CD7BDC4-D589-952D-27D2-D0DD52345E1D}"/>
              </a:ext>
            </a:extLst>
          </p:cNvPr>
          <p:cNvSpPr/>
          <p:nvPr/>
        </p:nvSpPr>
        <p:spPr>
          <a:xfrm>
            <a:off x="1016163" y="15160999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958" name="Rectangle: Rounded Corners 957">
            <a:extLst>
              <a:ext uri="{FF2B5EF4-FFF2-40B4-BE49-F238E27FC236}">
                <a16:creationId xmlns:a16="http://schemas.microsoft.com/office/drawing/2014/main" id="{EC13DCDC-844A-5EBB-418A-BD1BC5BBBD75}"/>
              </a:ext>
            </a:extLst>
          </p:cNvPr>
          <p:cNvSpPr/>
          <p:nvPr/>
        </p:nvSpPr>
        <p:spPr>
          <a:xfrm>
            <a:off x="2235874" y="15160999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9" name=" 958">
            <a:extLst>
              <a:ext uri="{FF2B5EF4-FFF2-40B4-BE49-F238E27FC236}">
                <a16:creationId xmlns:a16="http://schemas.microsoft.com/office/drawing/2014/main" id="{F5548EAB-1172-680B-FEFC-02795EC6AED0}"/>
              </a:ext>
            </a:extLst>
          </p:cNvPr>
          <p:cNvSpPr/>
          <p:nvPr/>
        </p:nvSpPr>
        <p:spPr>
          <a:xfrm>
            <a:off x="2656976" y="15160999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960" name=" 959">
            <a:extLst>
              <a:ext uri="{FF2B5EF4-FFF2-40B4-BE49-F238E27FC236}">
                <a16:creationId xmlns:a16="http://schemas.microsoft.com/office/drawing/2014/main" id="{3104F54E-A4C2-2E32-E930-48038E50D9C7}"/>
              </a:ext>
            </a:extLst>
          </p:cNvPr>
          <p:cNvSpPr/>
          <p:nvPr/>
        </p:nvSpPr>
        <p:spPr>
          <a:xfrm>
            <a:off x="4721274" y="15160999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961" name=" 960">
            <a:extLst>
              <a:ext uri="{FF2B5EF4-FFF2-40B4-BE49-F238E27FC236}">
                <a16:creationId xmlns:a16="http://schemas.microsoft.com/office/drawing/2014/main" id="{481C623A-EA19-9E65-CFC6-8CA33BB46701}"/>
              </a:ext>
            </a:extLst>
          </p:cNvPr>
          <p:cNvSpPr/>
          <p:nvPr/>
        </p:nvSpPr>
        <p:spPr>
          <a:xfrm>
            <a:off x="3548769" y="5439095"/>
            <a:ext cx="1952907" cy="111789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25k</a:t>
            </a:r>
          </a:p>
        </p:txBody>
      </p:sp>
      <p:cxnSp>
        <p:nvCxnSpPr>
          <p:cNvPr id="963" name="Connector: Curved 962">
            <a:extLst>
              <a:ext uri="{FF2B5EF4-FFF2-40B4-BE49-F238E27FC236}">
                <a16:creationId xmlns:a16="http://schemas.microsoft.com/office/drawing/2014/main" id="{9A430E50-0505-14B9-B9F8-F5A874EA7221}"/>
              </a:ext>
            </a:extLst>
          </p:cNvPr>
          <p:cNvCxnSpPr>
            <a:cxnSpLocks/>
            <a:stCxn id="947" idx="3"/>
            <a:endCxn id="6" idx="0"/>
          </p:cNvCxnSpPr>
          <p:nvPr/>
        </p:nvCxnSpPr>
        <p:spPr>
          <a:xfrm flipH="1">
            <a:off x="8529182" y="8434440"/>
            <a:ext cx="2582287" cy="3331254"/>
          </a:xfrm>
          <a:prstGeom prst="curvedConnector4">
            <a:avLst>
              <a:gd name="adj1" fmla="val -8853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64" name=" 963">
            <a:extLst>
              <a:ext uri="{FF2B5EF4-FFF2-40B4-BE49-F238E27FC236}">
                <a16:creationId xmlns:a16="http://schemas.microsoft.com/office/drawing/2014/main" id="{5A4BC3F1-E1B1-BCAB-6AA0-D45FC7A74AEF}"/>
              </a:ext>
            </a:extLst>
          </p:cNvPr>
          <p:cNvSpPr/>
          <p:nvPr/>
        </p:nvSpPr>
        <p:spPr>
          <a:xfrm>
            <a:off x="1666094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11k</a:t>
            </a:r>
          </a:p>
        </p:txBody>
      </p:sp>
      <p:sp>
        <p:nvSpPr>
          <p:cNvPr id="965" name=" 964">
            <a:extLst>
              <a:ext uri="{FF2B5EF4-FFF2-40B4-BE49-F238E27FC236}">
                <a16:creationId xmlns:a16="http://schemas.microsoft.com/office/drawing/2014/main" id="{30B926A7-9204-FF04-66B5-C8B7718B5570}"/>
              </a:ext>
            </a:extLst>
          </p:cNvPr>
          <p:cNvSpPr/>
          <p:nvPr/>
        </p:nvSpPr>
        <p:spPr>
          <a:xfrm>
            <a:off x="3179798" y="220871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66" name=" 965">
            <a:extLst>
              <a:ext uri="{FF2B5EF4-FFF2-40B4-BE49-F238E27FC236}">
                <a16:creationId xmlns:a16="http://schemas.microsoft.com/office/drawing/2014/main" id="{A8851260-9195-1D4A-DAB4-A5133A75E624}"/>
              </a:ext>
            </a:extLst>
          </p:cNvPr>
          <p:cNvSpPr/>
          <p:nvPr/>
        </p:nvSpPr>
        <p:spPr>
          <a:xfrm>
            <a:off x="6654430" y="196284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7" name=" 966">
            <a:extLst>
              <a:ext uri="{FF2B5EF4-FFF2-40B4-BE49-F238E27FC236}">
                <a16:creationId xmlns:a16="http://schemas.microsoft.com/office/drawing/2014/main" id="{92AB0881-BEE0-C721-7400-35CE02681CD0}"/>
              </a:ext>
            </a:extLst>
          </p:cNvPr>
          <p:cNvSpPr/>
          <p:nvPr/>
        </p:nvSpPr>
        <p:spPr>
          <a:xfrm>
            <a:off x="8265019" y="1976289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8" name=" 967">
            <a:extLst>
              <a:ext uri="{FF2B5EF4-FFF2-40B4-BE49-F238E27FC236}">
                <a16:creationId xmlns:a16="http://schemas.microsoft.com/office/drawing/2014/main" id="{9ED92019-E0ED-2E43-AD30-634663F33863}"/>
              </a:ext>
            </a:extLst>
          </p:cNvPr>
          <p:cNvSpPr/>
          <p:nvPr/>
        </p:nvSpPr>
        <p:spPr>
          <a:xfrm>
            <a:off x="9498325" y="1976289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9" name=" 968">
            <a:extLst>
              <a:ext uri="{FF2B5EF4-FFF2-40B4-BE49-F238E27FC236}">
                <a16:creationId xmlns:a16="http://schemas.microsoft.com/office/drawing/2014/main" id="{0925B2EB-5351-8159-34EE-A7D493743B3F}"/>
              </a:ext>
            </a:extLst>
          </p:cNvPr>
          <p:cNvSpPr/>
          <p:nvPr/>
        </p:nvSpPr>
        <p:spPr>
          <a:xfrm>
            <a:off x="3548769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15k</a:t>
            </a:r>
          </a:p>
        </p:txBody>
      </p:sp>
      <p:sp>
        <p:nvSpPr>
          <p:cNvPr id="970" name=" 969">
            <a:extLst>
              <a:ext uri="{FF2B5EF4-FFF2-40B4-BE49-F238E27FC236}">
                <a16:creationId xmlns:a16="http://schemas.microsoft.com/office/drawing/2014/main" id="{30BD1A77-B6B6-4B3B-E8C4-86AED389375C}"/>
              </a:ext>
            </a:extLst>
          </p:cNvPr>
          <p:cNvSpPr/>
          <p:nvPr/>
        </p:nvSpPr>
        <p:spPr>
          <a:xfrm>
            <a:off x="1693413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N1k</a:t>
            </a:r>
          </a:p>
        </p:txBody>
      </p:sp>
      <p:sp>
        <p:nvSpPr>
          <p:cNvPr id="971" name=" 970">
            <a:extLst>
              <a:ext uri="{FF2B5EF4-FFF2-40B4-BE49-F238E27FC236}">
                <a16:creationId xmlns:a16="http://schemas.microsoft.com/office/drawing/2014/main" id="{807CF18C-7DA3-2CFF-2A7F-3C497FA641A9}"/>
              </a:ext>
            </a:extLst>
          </p:cNvPr>
          <p:cNvSpPr/>
          <p:nvPr/>
        </p:nvSpPr>
        <p:spPr>
          <a:xfrm>
            <a:off x="3179798" y="916038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72" name=" 971">
            <a:extLst>
              <a:ext uri="{FF2B5EF4-FFF2-40B4-BE49-F238E27FC236}">
                <a16:creationId xmlns:a16="http://schemas.microsoft.com/office/drawing/2014/main" id="{6DED0E03-1AFD-9738-9373-AD2E9513F2B1}"/>
              </a:ext>
            </a:extLst>
          </p:cNvPr>
          <p:cNvSpPr/>
          <p:nvPr/>
        </p:nvSpPr>
        <p:spPr>
          <a:xfrm>
            <a:off x="6681749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3" name=" 972">
            <a:extLst>
              <a:ext uri="{FF2B5EF4-FFF2-40B4-BE49-F238E27FC236}">
                <a16:creationId xmlns:a16="http://schemas.microsoft.com/office/drawing/2014/main" id="{FC1F4EBE-A99A-DBE8-8D86-42F696E62D90}"/>
              </a:ext>
            </a:extLst>
          </p:cNvPr>
          <p:cNvSpPr/>
          <p:nvPr/>
        </p:nvSpPr>
        <p:spPr>
          <a:xfrm>
            <a:off x="8292338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4" name=" 973">
            <a:extLst>
              <a:ext uri="{FF2B5EF4-FFF2-40B4-BE49-F238E27FC236}">
                <a16:creationId xmlns:a16="http://schemas.microsoft.com/office/drawing/2014/main" id="{B997C74B-1379-EE46-4D64-740786C8CEB6}"/>
              </a:ext>
            </a:extLst>
          </p:cNvPr>
          <p:cNvSpPr/>
          <p:nvPr/>
        </p:nvSpPr>
        <p:spPr>
          <a:xfrm>
            <a:off x="9525644" y="8889745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5" name=" 974">
            <a:extLst>
              <a:ext uri="{FF2B5EF4-FFF2-40B4-BE49-F238E27FC236}">
                <a16:creationId xmlns:a16="http://schemas.microsoft.com/office/drawing/2014/main" id="{681755D6-DCFD-F103-6AA2-3EBDED57404A}"/>
              </a:ext>
            </a:extLst>
          </p:cNvPr>
          <p:cNvSpPr/>
          <p:nvPr/>
        </p:nvSpPr>
        <p:spPr>
          <a:xfrm>
            <a:off x="3548769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N5k</a:t>
            </a: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EB097B78-7C0D-F537-8E24-589B3922BF1E}"/>
              </a:ext>
            </a:extLst>
          </p:cNvPr>
          <p:cNvSpPr/>
          <p:nvPr/>
        </p:nvSpPr>
        <p:spPr>
          <a:xfrm>
            <a:off x="9248357" y="120447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977" name="Connector: Curved 976">
            <a:extLst>
              <a:ext uri="{FF2B5EF4-FFF2-40B4-BE49-F238E27FC236}">
                <a16:creationId xmlns:a16="http://schemas.microsoft.com/office/drawing/2014/main" id="{59C408B3-EDEF-5016-A3A2-3BFBFBBD174D}"/>
              </a:ext>
            </a:extLst>
          </p:cNvPr>
          <p:cNvCxnSpPr>
            <a:cxnSpLocks/>
            <a:stCxn id="933" idx="3"/>
            <a:endCxn id="945" idx="1"/>
          </p:cNvCxnSpPr>
          <p:nvPr/>
        </p:nvCxnSpPr>
        <p:spPr>
          <a:xfrm flipH="1">
            <a:off x="1666476" y="4995310"/>
            <a:ext cx="9444992" cy="3439130"/>
          </a:xfrm>
          <a:prstGeom prst="curvedConnector5">
            <a:avLst>
              <a:gd name="adj1" fmla="val -2420"/>
              <a:gd name="adj2" fmla="val 50000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978" name="Rectangle 977">
            <a:extLst>
              <a:ext uri="{FF2B5EF4-FFF2-40B4-BE49-F238E27FC236}">
                <a16:creationId xmlns:a16="http://schemas.microsoft.com/office/drawing/2014/main" id="{3B465B6D-2486-D439-ED26-4EE0741C79D9}"/>
              </a:ext>
            </a:extLst>
          </p:cNvPr>
          <p:cNvSpPr/>
          <p:nvPr/>
        </p:nvSpPr>
        <p:spPr>
          <a:xfrm>
            <a:off x="2489316" y="6860064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C9C9C5B4-3E8C-7386-7273-00293615B171}"/>
              </a:ext>
            </a:extLst>
          </p:cNvPr>
          <p:cNvSpPr txBox="1"/>
          <p:nvPr/>
        </p:nvSpPr>
        <p:spPr>
          <a:xfrm>
            <a:off x="707459" y="13251428"/>
            <a:ext cx="7153876" cy="61377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Code or Specification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	</a:t>
            </a:r>
            <a:r>
              <a:rPr lang="en-US" sz="1400" dirty="0">
                <a:latin typeface="+mj-lt"/>
              </a:rPr>
              <a:t>Causation within weaknesses – by valid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(cause, operation, consequence) </a:t>
            </a:r>
            <a:r>
              <a:rPr lang="en-US" sz="1400" dirty="0">
                <a:latin typeface="+mj-lt"/>
              </a:rPr>
              <a:t>triples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	Causation between weaknesses – by flow of operations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	Propagation between weaknesses  – by 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same error/fault value or type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0" name=" 979">
            <a:extLst>
              <a:ext uri="{FF2B5EF4-FFF2-40B4-BE49-F238E27FC236}">
                <a16:creationId xmlns:a16="http://schemas.microsoft.com/office/drawing/2014/main" id="{06C6E0C1-56F2-2090-73BF-00D13974625E}"/>
              </a:ext>
            </a:extLst>
          </p:cNvPr>
          <p:cNvSpPr/>
          <p:nvPr/>
        </p:nvSpPr>
        <p:spPr>
          <a:xfrm>
            <a:off x="9497617" y="12930253"/>
            <a:ext cx="1517385" cy="172742"/>
          </a:xfrm>
        </p:spPr>
        <p:txBody>
          <a:bodyPr lIns="0" tIns="0" rIns="0" bIns="0"/>
          <a:lstStyle/>
          <a:p>
            <a:pPr algn="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982" name=" 981">
            <a:extLst>
              <a:ext uri="{FF2B5EF4-FFF2-40B4-BE49-F238E27FC236}">
                <a16:creationId xmlns:a16="http://schemas.microsoft.com/office/drawing/2014/main" id="{A448B885-1423-25FE-BC68-47DE194889C5}"/>
              </a:ext>
            </a:extLst>
          </p:cNvPr>
          <p:cNvSpPr/>
          <p:nvPr/>
        </p:nvSpPr>
        <p:spPr>
          <a:xfrm>
            <a:off x="-96401" y="1129745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83" name=" 982">
            <a:extLst>
              <a:ext uri="{FF2B5EF4-FFF2-40B4-BE49-F238E27FC236}">
                <a16:creationId xmlns:a16="http://schemas.microsoft.com/office/drawing/2014/main" id="{041AA2A6-A898-E6D6-4D09-F58C61AD7FB6}"/>
              </a:ext>
            </a:extLst>
          </p:cNvPr>
          <p:cNvSpPr/>
          <p:nvPr/>
        </p:nvSpPr>
        <p:spPr>
          <a:xfrm>
            <a:off x="7344273" y="11592747"/>
            <a:ext cx="1434144" cy="687732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984" name=" 983">
            <a:extLst>
              <a:ext uri="{FF2B5EF4-FFF2-40B4-BE49-F238E27FC236}">
                <a16:creationId xmlns:a16="http://schemas.microsoft.com/office/drawing/2014/main" id="{C0D02C4F-29D0-1BD4-87D6-28191BB52849}"/>
              </a:ext>
            </a:extLst>
          </p:cNvPr>
          <p:cNvSpPr/>
          <p:nvPr/>
        </p:nvSpPr>
        <p:spPr>
          <a:xfrm>
            <a:off x="9213891" y="11592747"/>
            <a:ext cx="1399562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985" name=" 984">
            <a:extLst>
              <a:ext uri="{FF2B5EF4-FFF2-40B4-BE49-F238E27FC236}">
                <a16:creationId xmlns:a16="http://schemas.microsoft.com/office/drawing/2014/main" id="{484FE4B3-1D36-4E58-687F-B14777F539F4}"/>
              </a:ext>
            </a:extLst>
          </p:cNvPr>
          <p:cNvSpPr/>
          <p:nvPr/>
        </p:nvSpPr>
        <p:spPr>
          <a:xfrm>
            <a:off x="5042112" y="87641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Buggy Operation</a:t>
            </a:r>
            <a:endParaRPr sz="1600" dirty="0">
              <a:latin typeface="+mj-lt"/>
            </a:endParaRPr>
          </a:p>
        </p:txBody>
      </p:sp>
      <p:sp>
        <p:nvSpPr>
          <p:cNvPr id="986" name=" 985">
            <a:extLst>
              <a:ext uri="{FF2B5EF4-FFF2-40B4-BE49-F238E27FC236}">
                <a16:creationId xmlns:a16="http://schemas.microsoft.com/office/drawing/2014/main" id="{7326503C-EBC0-A2EC-2BDE-7BCFA2D70AA4}"/>
              </a:ext>
            </a:extLst>
          </p:cNvPr>
          <p:cNvSpPr/>
          <p:nvPr/>
        </p:nvSpPr>
        <p:spPr>
          <a:xfrm>
            <a:off x="5053948" y="434551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987" name=" 986">
            <a:extLst>
              <a:ext uri="{FF2B5EF4-FFF2-40B4-BE49-F238E27FC236}">
                <a16:creationId xmlns:a16="http://schemas.microsoft.com/office/drawing/2014/main" id="{D8DBDFD0-0CB4-3E38-6C43-E0C4B7E47958}"/>
              </a:ext>
            </a:extLst>
          </p:cNvPr>
          <p:cNvSpPr/>
          <p:nvPr/>
        </p:nvSpPr>
        <p:spPr>
          <a:xfrm>
            <a:off x="5047112" y="7791106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1063" name=" 1062">
            <a:extLst>
              <a:ext uri="{FF2B5EF4-FFF2-40B4-BE49-F238E27FC236}">
                <a16:creationId xmlns:a16="http://schemas.microsoft.com/office/drawing/2014/main" id="{34EFE8CE-0930-8B2E-8A16-D4AEBA853C46}"/>
              </a:ext>
            </a:extLst>
          </p:cNvPr>
          <p:cNvSpPr/>
          <p:nvPr/>
        </p:nvSpPr>
        <p:spPr>
          <a:xfrm>
            <a:off x="5040461" y="2923751"/>
            <a:ext cx="4110716" cy="755671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714500" algn="l"/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4" name=" 1063">
            <a:extLst>
              <a:ext uri="{FF2B5EF4-FFF2-40B4-BE49-F238E27FC236}">
                <a16:creationId xmlns:a16="http://schemas.microsoft.com/office/drawing/2014/main" id="{318D44AA-AE58-8C37-A9B7-444E40C62E78}"/>
              </a:ext>
            </a:extLst>
          </p:cNvPr>
          <p:cNvSpPr/>
          <p:nvPr/>
        </p:nvSpPr>
        <p:spPr>
          <a:xfrm>
            <a:off x="5040461" y="6377349"/>
            <a:ext cx="4339031" cy="676872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5" name=" 1064">
            <a:extLst>
              <a:ext uri="{FF2B5EF4-FFF2-40B4-BE49-F238E27FC236}">
                <a16:creationId xmlns:a16="http://schemas.microsoft.com/office/drawing/2014/main" id="{9385B270-B795-5012-80B8-13D16D704176}"/>
              </a:ext>
            </a:extLst>
          </p:cNvPr>
          <p:cNvSpPr/>
          <p:nvPr/>
        </p:nvSpPr>
        <p:spPr>
          <a:xfrm>
            <a:off x="5038420" y="9731532"/>
            <a:ext cx="4937291" cy="737085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Exploit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ctr">
              <a:tabLst>
                <a:tab pos="2806700" algn="l"/>
              </a:tabLst>
            </a:pPr>
            <a:r>
              <a:rPr lang="en-US" sz="1400" baseline="30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67182B63-E1FB-7BBF-BDBE-9029B768B048}"/>
              </a:ext>
            </a:extLst>
          </p:cNvPr>
          <p:cNvSpPr/>
          <p:nvPr/>
        </p:nvSpPr>
        <p:spPr>
          <a:xfrm>
            <a:off x="-424229" y="17604653"/>
            <a:ext cx="1145969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Security Concepts Model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425FFE2-7BBF-B880-AA89-D94F5D1AA578}"/>
              </a:ext>
            </a:extLst>
          </p:cNvPr>
          <p:cNvSpPr/>
          <p:nvPr/>
        </p:nvSpPr>
        <p:spPr>
          <a:xfrm>
            <a:off x="1368465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B31527E4-D2BC-CC98-B6ED-01647160C830}"/>
              </a:ext>
            </a:extLst>
          </p:cNvPr>
          <p:cNvSpPr/>
          <p:nvPr/>
        </p:nvSpPr>
        <p:spPr>
          <a:xfrm>
            <a:off x="8108790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9973D-0FDD-3E19-90D2-559C55B84CA3}"/>
              </a:ext>
            </a:extLst>
          </p:cNvPr>
          <p:cNvSpPr/>
          <p:nvPr/>
        </p:nvSpPr>
        <p:spPr>
          <a:xfrm>
            <a:off x="1368466" y="18495578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F6664-D133-20D2-9DCC-9D51C3B6757D}"/>
              </a:ext>
            </a:extLst>
          </p:cNvPr>
          <p:cNvSpPr/>
          <p:nvPr/>
        </p:nvSpPr>
        <p:spPr>
          <a:xfrm>
            <a:off x="4744102" y="1849557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1, 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2E98DF-3B2E-B339-8F33-B280533AEDD2}"/>
              </a:ext>
            </a:extLst>
          </p:cNvPr>
          <p:cNvSpPr/>
          <p:nvPr/>
        </p:nvSpPr>
        <p:spPr>
          <a:xfrm>
            <a:off x="8116092" y="1849557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F5A462-A98B-45AB-E42F-12EA3BA4C37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038514" y="1882557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60BC0D-725B-A846-698B-0E785DD7FBA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414150" y="18825578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4" name=" 23">
            <a:extLst>
              <a:ext uri="{FF2B5EF4-FFF2-40B4-BE49-F238E27FC236}">
                <a16:creationId xmlns:a16="http://schemas.microsoft.com/office/drawing/2014/main" id="{FFB41B41-49F7-D339-43C3-F77B6FD3EEE5}"/>
              </a:ext>
            </a:extLst>
          </p:cNvPr>
          <p:cNvSpPr/>
          <p:nvPr/>
        </p:nvSpPr>
        <p:spPr>
          <a:xfrm>
            <a:off x="1368083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25" name=" 24">
            <a:extLst>
              <a:ext uri="{FF2B5EF4-FFF2-40B4-BE49-F238E27FC236}">
                <a16:creationId xmlns:a16="http://schemas.microsoft.com/office/drawing/2014/main" id="{5B6FD8E5-8064-C38D-9A9E-67046BB68B96}"/>
              </a:ext>
            </a:extLst>
          </p:cNvPr>
          <p:cNvSpPr/>
          <p:nvPr/>
        </p:nvSpPr>
        <p:spPr>
          <a:xfrm>
            <a:off x="-425565" y="20857487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" name=" 25">
            <a:extLst>
              <a:ext uri="{FF2B5EF4-FFF2-40B4-BE49-F238E27FC236}">
                <a16:creationId xmlns:a16="http://schemas.microsoft.com/office/drawing/2014/main" id="{5A4E0993-2EA7-1C83-2077-686F91C11590}"/>
              </a:ext>
            </a:extLst>
          </p:cNvPr>
          <p:cNvSpPr/>
          <p:nvPr/>
        </p:nvSpPr>
        <p:spPr>
          <a:xfrm>
            <a:off x="8140481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980C00-C518-D6D9-F561-E180A6C06618}"/>
              </a:ext>
            </a:extLst>
          </p:cNvPr>
          <p:cNvSpPr/>
          <p:nvPr/>
        </p:nvSpPr>
        <p:spPr>
          <a:xfrm>
            <a:off x="1368466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A70F8-353A-6629-D20B-E59A0510C219}"/>
              </a:ext>
            </a:extLst>
          </p:cNvPr>
          <p:cNvSpPr/>
          <p:nvPr/>
        </p:nvSpPr>
        <p:spPr>
          <a:xfrm>
            <a:off x="4744102" y="209093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14EF59-9664-C448-D6DD-AE1D384F0EBC}"/>
              </a:ext>
            </a:extLst>
          </p:cNvPr>
          <p:cNvSpPr/>
          <p:nvPr/>
        </p:nvSpPr>
        <p:spPr>
          <a:xfrm>
            <a:off x="8143410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69B86-2A68-9908-CC25-A548903FFA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038514" y="212393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9E6A6-E08F-E66E-527C-34129295800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414150" y="21239364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00" name="Connector: Curved 899">
            <a:extLst>
              <a:ext uri="{FF2B5EF4-FFF2-40B4-BE49-F238E27FC236}">
                <a16:creationId xmlns:a16="http://schemas.microsoft.com/office/drawing/2014/main" id="{56F627BD-ADEA-47D4-0EB7-4D2E4E595DFC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H="1">
            <a:off x="1368466" y="18825578"/>
            <a:ext cx="9417674" cy="2413786"/>
          </a:xfrm>
          <a:prstGeom prst="curvedConnector5">
            <a:avLst>
              <a:gd name="adj1" fmla="val -2427"/>
              <a:gd name="adj2" fmla="val 43339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01" name=" 900">
            <a:extLst>
              <a:ext uri="{FF2B5EF4-FFF2-40B4-BE49-F238E27FC236}">
                <a16:creationId xmlns:a16="http://schemas.microsoft.com/office/drawing/2014/main" id="{1B33C4FB-4C6E-CA04-2606-8A3FBD110E20}"/>
              </a:ext>
            </a:extLst>
          </p:cNvPr>
          <p:cNvSpPr/>
          <p:nvPr/>
        </p:nvSpPr>
        <p:spPr>
          <a:xfrm>
            <a:off x="1368465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06" name=" 905">
            <a:extLst>
              <a:ext uri="{FF2B5EF4-FFF2-40B4-BE49-F238E27FC236}">
                <a16:creationId xmlns:a16="http://schemas.microsoft.com/office/drawing/2014/main" id="{9497968B-07E0-91BA-DC7C-AF64257D539B}"/>
              </a:ext>
            </a:extLst>
          </p:cNvPr>
          <p:cNvSpPr/>
          <p:nvPr/>
        </p:nvSpPr>
        <p:spPr>
          <a:xfrm>
            <a:off x="-425565" y="23253147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07" name=" 906">
            <a:extLst>
              <a:ext uri="{FF2B5EF4-FFF2-40B4-BE49-F238E27FC236}">
                <a16:creationId xmlns:a16="http://schemas.microsoft.com/office/drawing/2014/main" id="{B9B9F4E0-37B0-FA20-8FFA-EB15E554078A}"/>
              </a:ext>
            </a:extLst>
          </p:cNvPr>
          <p:cNvSpPr/>
          <p:nvPr/>
        </p:nvSpPr>
        <p:spPr>
          <a:xfrm>
            <a:off x="8140481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10" name="Rectangle: Rounded Corners 909">
            <a:extLst>
              <a:ext uri="{FF2B5EF4-FFF2-40B4-BE49-F238E27FC236}">
                <a16:creationId xmlns:a16="http://schemas.microsoft.com/office/drawing/2014/main" id="{562AFF6B-E5AF-835F-139A-872EF617A1C8}"/>
              </a:ext>
            </a:extLst>
          </p:cNvPr>
          <p:cNvSpPr/>
          <p:nvPr/>
        </p:nvSpPr>
        <p:spPr>
          <a:xfrm>
            <a:off x="1368466" y="233065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BF236AFD-1360-6E81-429B-9F183CD6E982}"/>
              </a:ext>
            </a:extLst>
          </p:cNvPr>
          <p:cNvSpPr/>
          <p:nvPr/>
        </p:nvSpPr>
        <p:spPr>
          <a:xfrm>
            <a:off x="4744102" y="233065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18" name="Rectangle: Rounded Corners 917">
            <a:extLst>
              <a:ext uri="{FF2B5EF4-FFF2-40B4-BE49-F238E27FC236}">
                <a16:creationId xmlns:a16="http://schemas.microsoft.com/office/drawing/2014/main" id="{716A2355-ADA2-610B-FDE4-45D4E1DEC775}"/>
              </a:ext>
            </a:extLst>
          </p:cNvPr>
          <p:cNvSpPr/>
          <p:nvPr/>
        </p:nvSpPr>
        <p:spPr>
          <a:xfrm>
            <a:off x="8143411" y="23306564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19" name="Straight Arrow Connector 918">
            <a:extLst>
              <a:ext uri="{FF2B5EF4-FFF2-40B4-BE49-F238E27FC236}">
                <a16:creationId xmlns:a16="http://schemas.microsoft.com/office/drawing/2014/main" id="{83D53108-5854-CE4C-42A5-E057E5C6A8F7}"/>
              </a:ext>
            </a:extLst>
          </p:cNvPr>
          <p:cNvCxnSpPr>
            <a:cxnSpLocks/>
            <a:stCxn id="910" idx="3"/>
            <a:endCxn id="911" idx="1"/>
          </p:cNvCxnSpPr>
          <p:nvPr/>
        </p:nvCxnSpPr>
        <p:spPr>
          <a:xfrm>
            <a:off x="4038514" y="236365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88" name="Straight Arrow Connector 987">
            <a:extLst>
              <a:ext uri="{FF2B5EF4-FFF2-40B4-BE49-F238E27FC236}">
                <a16:creationId xmlns:a16="http://schemas.microsoft.com/office/drawing/2014/main" id="{6BE0934F-B3B0-7EE9-4773-88760F06FDDA}"/>
              </a:ext>
            </a:extLst>
          </p:cNvPr>
          <p:cNvCxnSpPr>
            <a:cxnSpLocks/>
            <a:stCxn id="911" idx="3"/>
            <a:endCxn id="918" idx="1"/>
          </p:cNvCxnSpPr>
          <p:nvPr/>
        </p:nvCxnSpPr>
        <p:spPr>
          <a:xfrm>
            <a:off x="7414150" y="23636564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91" name="Connector: Curved 990">
            <a:extLst>
              <a:ext uri="{FF2B5EF4-FFF2-40B4-BE49-F238E27FC236}">
                <a16:creationId xmlns:a16="http://schemas.microsoft.com/office/drawing/2014/main" id="{CF919E14-6F84-5851-FAC7-924F8DFA2666}"/>
              </a:ext>
            </a:extLst>
          </p:cNvPr>
          <p:cNvCxnSpPr>
            <a:cxnSpLocks/>
            <a:stCxn id="918" idx="3"/>
            <a:endCxn id="14" idx="0"/>
          </p:cNvCxnSpPr>
          <p:nvPr/>
        </p:nvCxnSpPr>
        <p:spPr>
          <a:xfrm flipH="1">
            <a:off x="10082452" y="23636564"/>
            <a:ext cx="731007" cy="1971414"/>
          </a:xfrm>
          <a:prstGeom prst="curvedConnector4">
            <a:avLst>
              <a:gd name="adj1" fmla="val -31272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994" name="Rectangle: Rounded Corners 993">
            <a:extLst>
              <a:ext uri="{FF2B5EF4-FFF2-40B4-BE49-F238E27FC236}">
                <a16:creationId xmlns:a16="http://schemas.microsoft.com/office/drawing/2014/main" id="{DD0F22B8-2A52-3DD1-7E48-A965310C91FF}"/>
              </a:ext>
            </a:extLst>
          </p:cNvPr>
          <p:cNvSpPr/>
          <p:nvPr/>
        </p:nvSpPr>
        <p:spPr>
          <a:xfrm>
            <a:off x="-387471" y="26237466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5" name=" 994">
            <a:extLst>
              <a:ext uri="{FF2B5EF4-FFF2-40B4-BE49-F238E27FC236}">
                <a16:creationId xmlns:a16="http://schemas.microsoft.com/office/drawing/2014/main" id="{54613159-4443-347C-BD72-154F14942B9E}"/>
              </a:ext>
            </a:extLst>
          </p:cNvPr>
          <p:cNvSpPr/>
          <p:nvPr/>
        </p:nvSpPr>
        <p:spPr>
          <a:xfrm>
            <a:off x="33631" y="26237466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229A9367-5891-CF73-AECF-3381EE804D5E}"/>
              </a:ext>
            </a:extLst>
          </p:cNvPr>
          <p:cNvSpPr/>
          <p:nvPr/>
        </p:nvSpPr>
        <p:spPr>
          <a:xfrm>
            <a:off x="1266665" y="26237466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7" name=" 996">
            <a:extLst>
              <a:ext uri="{FF2B5EF4-FFF2-40B4-BE49-F238E27FC236}">
                <a16:creationId xmlns:a16="http://schemas.microsoft.com/office/drawing/2014/main" id="{741C9CAA-F1A2-5D31-54B9-FC8C5147B66C}"/>
              </a:ext>
            </a:extLst>
          </p:cNvPr>
          <p:cNvSpPr/>
          <p:nvPr/>
        </p:nvSpPr>
        <p:spPr>
          <a:xfrm>
            <a:off x="1687767" y="26237466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98" name="Rectangle: Rounded Corners 997">
            <a:extLst>
              <a:ext uri="{FF2B5EF4-FFF2-40B4-BE49-F238E27FC236}">
                <a16:creationId xmlns:a16="http://schemas.microsoft.com/office/drawing/2014/main" id="{E8593E68-C433-8301-3A4E-A232BC4B9392}"/>
              </a:ext>
            </a:extLst>
          </p:cNvPr>
          <p:cNvSpPr/>
          <p:nvPr/>
        </p:nvSpPr>
        <p:spPr>
          <a:xfrm>
            <a:off x="-374148" y="26590577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9" name=" 998">
            <a:extLst>
              <a:ext uri="{FF2B5EF4-FFF2-40B4-BE49-F238E27FC236}">
                <a16:creationId xmlns:a16="http://schemas.microsoft.com/office/drawing/2014/main" id="{071203E8-0C16-0679-1F9F-B55FB80E60D8}"/>
              </a:ext>
            </a:extLst>
          </p:cNvPr>
          <p:cNvSpPr/>
          <p:nvPr/>
        </p:nvSpPr>
        <p:spPr>
          <a:xfrm>
            <a:off x="46954" y="26590577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1000" name="Rectangle: Rounded Corners 999">
            <a:extLst>
              <a:ext uri="{FF2B5EF4-FFF2-40B4-BE49-F238E27FC236}">
                <a16:creationId xmlns:a16="http://schemas.microsoft.com/office/drawing/2014/main" id="{0F2D641B-C703-DFAC-00F0-78877D21E386}"/>
              </a:ext>
            </a:extLst>
          </p:cNvPr>
          <p:cNvSpPr/>
          <p:nvPr/>
        </p:nvSpPr>
        <p:spPr>
          <a:xfrm>
            <a:off x="1266665" y="26590577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001" name=" 1000">
            <a:extLst>
              <a:ext uri="{FF2B5EF4-FFF2-40B4-BE49-F238E27FC236}">
                <a16:creationId xmlns:a16="http://schemas.microsoft.com/office/drawing/2014/main" id="{B8058200-BD63-32C6-94CD-36795C1D6E36}"/>
              </a:ext>
            </a:extLst>
          </p:cNvPr>
          <p:cNvSpPr/>
          <p:nvPr/>
        </p:nvSpPr>
        <p:spPr>
          <a:xfrm>
            <a:off x="1687767" y="26590577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1002" name=" 1001">
            <a:extLst>
              <a:ext uri="{FF2B5EF4-FFF2-40B4-BE49-F238E27FC236}">
                <a16:creationId xmlns:a16="http://schemas.microsoft.com/office/drawing/2014/main" id="{FDAFFF11-624F-4679-C74A-7CE1B323953A}"/>
              </a:ext>
            </a:extLst>
          </p:cNvPr>
          <p:cNvSpPr/>
          <p:nvPr/>
        </p:nvSpPr>
        <p:spPr>
          <a:xfrm>
            <a:off x="3752065" y="26590577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cxnSp>
        <p:nvCxnSpPr>
          <p:cNvPr id="1004" name="Connector: Curved 1003">
            <a:extLst>
              <a:ext uri="{FF2B5EF4-FFF2-40B4-BE49-F238E27FC236}">
                <a16:creationId xmlns:a16="http://schemas.microsoft.com/office/drawing/2014/main" id="{9514C49C-41D7-61CA-4431-C0DB1EF7902A}"/>
              </a:ext>
            </a:extLst>
          </p:cNvPr>
          <p:cNvCxnSpPr>
            <a:cxnSpLocks/>
            <a:stCxn id="918" idx="3"/>
            <a:endCxn id="896" idx="0"/>
          </p:cNvCxnSpPr>
          <p:nvPr/>
        </p:nvCxnSpPr>
        <p:spPr>
          <a:xfrm flipH="1">
            <a:off x="8234378" y="23636564"/>
            <a:ext cx="2579081" cy="1971414"/>
          </a:xfrm>
          <a:prstGeom prst="curvedConnector4">
            <a:avLst>
              <a:gd name="adj1" fmla="val -8864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1BDBB4C9-5943-01A8-36B5-659824A199BD}"/>
              </a:ext>
            </a:extLst>
          </p:cNvPr>
          <p:cNvSpPr/>
          <p:nvPr/>
        </p:nvSpPr>
        <p:spPr>
          <a:xfrm>
            <a:off x="8860421" y="255714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1006" name="Connector: Curved 1005">
            <a:extLst>
              <a:ext uri="{FF2B5EF4-FFF2-40B4-BE49-F238E27FC236}">
                <a16:creationId xmlns:a16="http://schemas.microsoft.com/office/drawing/2014/main" id="{58B9068A-7443-50B8-27F3-7B497C3D76B0}"/>
              </a:ext>
            </a:extLst>
          </p:cNvPr>
          <p:cNvCxnSpPr>
            <a:cxnSpLocks/>
            <a:stCxn id="29" idx="3"/>
            <a:endCxn id="910" idx="1"/>
          </p:cNvCxnSpPr>
          <p:nvPr/>
        </p:nvCxnSpPr>
        <p:spPr>
          <a:xfrm flipH="1">
            <a:off x="1368466" y="21239364"/>
            <a:ext cx="9444992" cy="2397200"/>
          </a:xfrm>
          <a:prstGeom prst="curvedConnector5">
            <a:avLst>
              <a:gd name="adj1" fmla="val -2420"/>
              <a:gd name="adj2" fmla="val 43712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1008" name=" 1007">
            <a:extLst>
              <a:ext uri="{FF2B5EF4-FFF2-40B4-BE49-F238E27FC236}">
                <a16:creationId xmlns:a16="http://schemas.microsoft.com/office/drawing/2014/main" id="{C36CCDD6-D137-745E-101B-0228035E99D9}"/>
              </a:ext>
            </a:extLst>
          </p:cNvPr>
          <p:cNvSpPr/>
          <p:nvPr/>
        </p:nvSpPr>
        <p:spPr>
          <a:xfrm>
            <a:off x="7551535" y="26772537"/>
            <a:ext cx="3381686" cy="172742"/>
          </a:xfrm>
        </p:spPr>
        <p:txBody>
          <a:bodyPr lIns="0" tIns="0" rIns="0" bIns="0"/>
          <a:lstStyle/>
          <a:p>
            <a:pPr algn="r"/>
            <a:r>
              <a:rPr sz="14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, 2014-2024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010" name=" 1009">
            <a:extLst>
              <a:ext uri="{FF2B5EF4-FFF2-40B4-BE49-F238E27FC236}">
                <a16:creationId xmlns:a16="http://schemas.microsoft.com/office/drawing/2014/main" id="{8A6118DC-89B5-5497-2D2C-2604CC005291}"/>
              </a:ext>
            </a:extLst>
          </p:cNvPr>
          <p:cNvSpPr/>
          <p:nvPr/>
        </p:nvSpPr>
        <p:spPr>
          <a:xfrm>
            <a:off x="-425565" y="18435349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1" name=" 1010">
            <a:extLst>
              <a:ext uri="{FF2B5EF4-FFF2-40B4-BE49-F238E27FC236}">
                <a16:creationId xmlns:a16="http://schemas.microsoft.com/office/drawing/2014/main" id="{4C8F7C56-4B3D-B409-6302-4DB317ED04F1}"/>
              </a:ext>
            </a:extLst>
          </p:cNvPr>
          <p:cNvSpPr/>
          <p:nvPr/>
        </p:nvSpPr>
        <p:spPr>
          <a:xfrm>
            <a:off x="7053517" y="25435031"/>
            <a:ext cx="1426889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012" name=" 1011">
            <a:extLst>
              <a:ext uri="{FF2B5EF4-FFF2-40B4-BE49-F238E27FC236}">
                <a16:creationId xmlns:a16="http://schemas.microsoft.com/office/drawing/2014/main" id="{1DC90EA2-FCBD-AEDE-0331-C9513538F6A7}"/>
              </a:ext>
            </a:extLst>
          </p:cNvPr>
          <p:cNvSpPr/>
          <p:nvPr/>
        </p:nvSpPr>
        <p:spPr>
          <a:xfrm>
            <a:off x="8860421" y="25435031"/>
            <a:ext cx="1455021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1013" name=" 1012">
            <a:extLst>
              <a:ext uri="{FF2B5EF4-FFF2-40B4-BE49-F238E27FC236}">
                <a16:creationId xmlns:a16="http://schemas.microsoft.com/office/drawing/2014/main" id="{B5BFEC44-84D4-8888-D68E-E3D54F81CEF5}"/>
              </a:ext>
            </a:extLst>
          </p:cNvPr>
          <p:cNvSpPr/>
          <p:nvPr/>
        </p:nvSpPr>
        <p:spPr>
          <a:xfrm>
            <a:off x="4744102" y="18181451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Operation</a:t>
            </a:r>
            <a:endParaRPr sz="1600" dirty="0">
              <a:latin typeface="+mj-lt"/>
            </a:endParaRPr>
          </a:p>
        </p:txBody>
      </p:sp>
      <p:sp>
        <p:nvSpPr>
          <p:cNvPr id="1014" name=" 1013">
            <a:extLst>
              <a:ext uri="{FF2B5EF4-FFF2-40B4-BE49-F238E27FC236}">
                <a16:creationId xmlns:a16="http://schemas.microsoft.com/office/drawing/2014/main" id="{91154CE1-5D1C-03B4-3586-911E420C0680}"/>
              </a:ext>
            </a:extLst>
          </p:cNvPr>
          <p:cNvSpPr/>
          <p:nvPr/>
        </p:nvSpPr>
        <p:spPr>
          <a:xfrm>
            <a:off x="4755938" y="2058956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5" name=" 1014">
            <a:extLst>
              <a:ext uri="{FF2B5EF4-FFF2-40B4-BE49-F238E27FC236}">
                <a16:creationId xmlns:a16="http://schemas.microsoft.com/office/drawing/2014/main" id="{88055D55-15EE-194F-3BC8-D3233464E8DB}"/>
              </a:ext>
            </a:extLst>
          </p:cNvPr>
          <p:cNvSpPr/>
          <p:nvPr/>
        </p:nvSpPr>
        <p:spPr>
          <a:xfrm>
            <a:off x="4749102" y="2299323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1F2D74DF-36B6-263C-C29B-564D60FBFD61}"/>
              </a:ext>
            </a:extLst>
          </p:cNvPr>
          <p:cNvSpPr/>
          <p:nvPr/>
        </p:nvSpPr>
        <p:spPr>
          <a:xfrm>
            <a:off x="2505043" y="22318252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DEE296A2-5D91-A0F5-2C34-E28E1D0D731A}"/>
              </a:ext>
            </a:extLst>
          </p:cNvPr>
          <p:cNvSpPr/>
          <p:nvPr/>
        </p:nvSpPr>
        <p:spPr>
          <a:xfrm>
            <a:off x="9792422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19B3E-7481-D8DC-4EB3-0F0017AD4193}"/>
              </a:ext>
            </a:extLst>
          </p:cNvPr>
          <p:cNvSpPr txBox="1"/>
          <p:nvPr/>
        </p:nvSpPr>
        <p:spPr>
          <a:xfrm>
            <a:off x="9792423" y="12263779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6" name="Google Shape;795;p85">
            <a:extLst>
              <a:ext uri="{FF2B5EF4-FFF2-40B4-BE49-F238E27FC236}">
                <a16:creationId xmlns:a16="http://schemas.microsoft.com/office/drawing/2014/main" id="{B7186349-C10A-ADAE-BD00-70DF2FADD6DC}"/>
              </a:ext>
            </a:extLst>
          </p:cNvPr>
          <p:cNvSpPr/>
          <p:nvPr/>
        </p:nvSpPr>
        <p:spPr>
          <a:xfrm>
            <a:off x="7944348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E8F29-89C4-F722-E98D-4EC8A6A412DA}"/>
              </a:ext>
            </a:extLst>
          </p:cNvPr>
          <p:cNvSpPr txBox="1"/>
          <p:nvPr/>
        </p:nvSpPr>
        <p:spPr>
          <a:xfrm>
            <a:off x="7944348" y="12263779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" name="Google Shape;795;p85">
            <a:extLst>
              <a:ext uri="{FF2B5EF4-FFF2-40B4-BE49-F238E27FC236}">
                <a16:creationId xmlns:a16="http://schemas.microsoft.com/office/drawing/2014/main" id="{6388C663-312D-F86B-78D4-A8DE19B0CB0F}"/>
              </a:ext>
            </a:extLst>
          </p:cNvPr>
          <p:cNvSpPr/>
          <p:nvPr/>
        </p:nvSpPr>
        <p:spPr>
          <a:xfrm>
            <a:off x="9497618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D1C1-0D8F-BD51-4E8F-784A6BD18C21}"/>
              </a:ext>
            </a:extLst>
          </p:cNvPr>
          <p:cNvSpPr txBox="1"/>
          <p:nvPr/>
        </p:nvSpPr>
        <p:spPr>
          <a:xfrm>
            <a:off x="9497619" y="26191561"/>
            <a:ext cx="1222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896" name="Google Shape;795;p85">
            <a:extLst>
              <a:ext uri="{FF2B5EF4-FFF2-40B4-BE49-F238E27FC236}">
                <a16:creationId xmlns:a16="http://schemas.microsoft.com/office/drawing/2014/main" id="{893F67D0-EAB4-E9A8-B54B-8ACACC1834E6}"/>
              </a:ext>
            </a:extLst>
          </p:cNvPr>
          <p:cNvSpPr/>
          <p:nvPr/>
        </p:nvSpPr>
        <p:spPr>
          <a:xfrm>
            <a:off x="7649544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69989B26-980F-B16C-E863-5E5B8DCB8664}"/>
              </a:ext>
            </a:extLst>
          </p:cNvPr>
          <p:cNvSpPr txBox="1"/>
          <p:nvPr/>
        </p:nvSpPr>
        <p:spPr>
          <a:xfrm>
            <a:off x="7649544" y="26191561"/>
            <a:ext cx="1222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B28451-3493-01B5-BBAB-367AB7389FAF}"/>
              </a:ext>
            </a:extLst>
          </p:cNvPr>
          <p:cNvCxnSpPr>
            <a:cxnSpLocks/>
          </p:cNvCxnSpPr>
          <p:nvPr/>
        </p:nvCxnSpPr>
        <p:spPr>
          <a:xfrm>
            <a:off x="873087" y="2218680"/>
            <a:ext cx="10031702" cy="2557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8" grpId="1" animBg="1"/>
      <p:bldP spid="608" grpId="2" animBg="1"/>
      <p:bldP spid="611" grpId="0" animBg="1"/>
      <p:bldP spid="611" grpId="1" animBg="1"/>
      <p:bldP spid="614" grpId="0" animBg="1"/>
      <p:bldP spid="614" grpId="1" animBg="1"/>
      <p:bldP spid="614" grpId="2" animBg="1"/>
      <p:bldP spid="615" grpId="0" animBg="1"/>
      <p:bldP spid="615" grpId="1" animBg="1"/>
      <p:bldP spid="617" grpId="0" animBg="1"/>
      <p:bldP spid="617" grpId="1" animBg="1"/>
      <p:bldP spid="618" grpId="0" animBg="1"/>
      <p:bldP spid="61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795;p85">
            <a:extLst>
              <a:ext uri="{FF2B5EF4-FFF2-40B4-BE49-F238E27FC236}">
                <a16:creationId xmlns:a16="http://schemas.microsoft.com/office/drawing/2014/main" id="{2582B2C6-8CA8-0383-F31C-F4AA4086A65C}"/>
              </a:ext>
            </a:extLst>
          </p:cNvPr>
          <p:cNvSpPr/>
          <p:nvPr/>
        </p:nvSpPr>
        <p:spPr>
          <a:xfrm>
            <a:off x="6965225" y="957212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FCBBEB9-9601-C016-D034-54E0C1A0E57D}"/>
              </a:ext>
            </a:extLst>
          </p:cNvPr>
          <p:cNvSpPr/>
          <p:nvPr/>
        </p:nvSpPr>
        <p:spPr>
          <a:xfrm>
            <a:off x="-239045" y="150960"/>
            <a:ext cx="11630560" cy="560889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  <a:p>
            <a:pPr algn="ctr"/>
            <a:r>
              <a:rPr sz="1600" dirty="0">
                <a:latin typeface="+mj-lt"/>
              </a:rPr>
              <a:t>in OpenSSL v1.0.1 before v1.0.1g</a:t>
            </a: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42DD3B5-EAB0-3DEC-F628-FD3C90E41B71}"/>
              </a:ext>
            </a:extLst>
          </p:cNvPr>
          <p:cNvSpPr/>
          <p:nvPr/>
        </p:nvSpPr>
        <p:spPr>
          <a:xfrm>
            <a:off x="-239046" y="1039579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Data Verification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(DVR)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A3DA464F-8A21-63D1-0160-FFB984323A46}"/>
              </a:ext>
            </a:extLst>
          </p:cNvPr>
          <p:cNvSpPr/>
          <p:nvPr/>
        </p:nvSpPr>
        <p:spPr>
          <a:xfrm>
            <a:off x="1670177" y="932444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92D327C-0A64-DC3C-DF9E-E86532B9E47A}"/>
              </a:ext>
            </a:extLst>
          </p:cNvPr>
          <p:cNvSpPr/>
          <p:nvPr/>
        </p:nvSpPr>
        <p:spPr>
          <a:xfrm>
            <a:off x="5041089" y="932444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A8A1FF8F-50E5-095B-41BD-ACB2FD097E01}"/>
              </a:ext>
            </a:extLst>
          </p:cNvPr>
          <p:cNvSpPr/>
          <p:nvPr/>
        </p:nvSpPr>
        <p:spPr>
          <a:xfrm>
            <a:off x="8428672" y="932444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E9CFF0-FD9F-D9B5-0C7D-43DF90146999}"/>
              </a:ext>
            </a:extLst>
          </p:cNvPr>
          <p:cNvSpPr/>
          <p:nvPr/>
        </p:nvSpPr>
        <p:spPr>
          <a:xfrm>
            <a:off x="1670177" y="1250000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6FCA60-AB07-5BC2-3313-81A0A39F4F61}"/>
              </a:ext>
            </a:extLst>
          </p:cNvPr>
          <p:cNvSpPr/>
          <p:nvPr/>
        </p:nvSpPr>
        <p:spPr>
          <a:xfrm>
            <a:off x="5041089" y="1250000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F6417F-C6EE-9488-F9C2-1F1DB7C9A6D4}"/>
              </a:ext>
            </a:extLst>
          </p:cNvPr>
          <p:cNvSpPr/>
          <p:nvPr/>
        </p:nvSpPr>
        <p:spPr>
          <a:xfrm>
            <a:off x="8428674" y="1250000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0F8C6-2D85-6908-DBDF-8CA5F7A57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41502" y="1580000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1232A-0E67-E411-792D-92FDEA47F14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712414" y="1580000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2" name=" 11">
            <a:extLst>
              <a:ext uri="{FF2B5EF4-FFF2-40B4-BE49-F238E27FC236}">
                <a16:creationId xmlns:a16="http://schemas.microsoft.com/office/drawing/2014/main" id="{DAA85CA2-53B7-7E65-4311-38597720E8F1}"/>
              </a:ext>
            </a:extLst>
          </p:cNvPr>
          <p:cNvSpPr/>
          <p:nvPr/>
        </p:nvSpPr>
        <p:spPr>
          <a:xfrm>
            <a:off x="9366065" y="1911455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87958E60-CFFF-FEA0-2EF4-640E3736F60D}"/>
              </a:ext>
            </a:extLst>
          </p:cNvPr>
          <p:cNvSpPr/>
          <p:nvPr/>
        </p:nvSpPr>
        <p:spPr>
          <a:xfrm>
            <a:off x="1671098" y="1909487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" name=" 13">
            <a:extLst>
              <a:ext uri="{FF2B5EF4-FFF2-40B4-BE49-F238E27FC236}">
                <a16:creationId xmlns:a16="http://schemas.microsoft.com/office/drawing/2014/main" id="{B7D07EFD-C582-399D-73E6-0FD51DBED8B5}"/>
              </a:ext>
            </a:extLst>
          </p:cNvPr>
          <p:cNvSpPr/>
          <p:nvPr/>
        </p:nvSpPr>
        <p:spPr>
          <a:xfrm>
            <a:off x="4916137" y="1909487"/>
            <a:ext cx="3043433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15" name=" 14">
            <a:extLst>
              <a:ext uri="{FF2B5EF4-FFF2-40B4-BE49-F238E27FC236}">
                <a16:creationId xmlns:a16="http://schemas.microsoft.com/office/drawing/2014/main" id="{9C685369-2C4F-704F-A005-9804EEEC8D19}"/>
              </a:ext>
            </a:extLst>
          </p:cNvPr>
          <p:cNvSpPr/>
          <p:nvPr/>
        </p:nvSpPr>
        <p:spPr>
          <a:xfrm>
            <a:off x="7203394" y="191109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85E255D1-80BD-8366-87BD-E08883531DB3}"/>
              </a:ext>
            </a:extLst>
          </p:cNvPr>
          <p:cNvSpPr/>
          <p:nvPr/>
        </p:nvSpPr>
        <p:spPr>
          <a:xfrm>
            <a:off x="-238896" y="3393247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Addressing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217FC54-A3CB-BA2C-86B2-FD827AA56B9D}"/>
              </a:ext>
            </a:extLst>
          </p:cNvPr>
          <p:cNvSpPr/>
          <p:nvPr/>
        </p:nvSpPr>
        <p:spPr>
          <a:xfrm>
            <a:off x="1670177" y="3283086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E56872BA-EF90-2B47-0685-27E4D9ADF8D5}"/>
              </a:ext>
            </a:extLst>
          </p:cNvPr>
          <p:cNvSpPr/>
          <p:nvPr/>
        </p:nvSpPr>
        <p:spPr>
          <a:xfrm>
            <a:off x="5041089" y="3283086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494216E2-F360-B028-9BA3-C84A91BA28ED}"/>
              </a:ext>
            </a:extLst>
          </p:cNvPr>
          <p:cNvSpPr/>
          <p:nvPr/>
        </p:nvSpPr>
        <p:spPr>
          <a:xfrm>
            <a:off x="8428672" y="3283086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95F822-9E41-4C4B-ABBC-080497D4FAFD}"/>
              </a:ext>
            </a:extLst>
          </p:cNvPr>
          <p:cNvSpPr/>
          <p:nvPr/>
        </p:nvSpPr>
        <p:spPr>
          <a:xfrm>
            <a:off x="1670177" y="359762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517A3-4094-93BF-A4B8-4FBB88682095}"/>
              </a:ext>
            </a:extLst>
          </p:cNvPr>
          <p:cNvSpPr/>
          <p:nvPr/>
        </p:nvSpPr>
        <p:spPr>
          <a:xfrm>
            <a:off x="5041089" y="3597624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0B7F85-D445-4C69-4186-F4AF6AA76D08}"/>
              </a:ext>
            </a:extLst>
          </p:cNvPr>
          <p:cNvSpPr/>
          <p:nvPr/>
        </p:nvSpPr>
        <p:spPr>
          <a:xfrm>
            <a:off x="8428674" y="359762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8AB04C-AD94-E20F-8B29-AFCD2E1E23B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341502" y="3927624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CE9B5C-B75A-1D20-C984-DC383028B7C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712414" y="3927624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AAFCFF-82AD-72E0-8D25-7211081E575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H="1">
            <a:off x="1670177" y="1580000"/>
            <a:ext cx="9429822" cy="2347624"/>
          </a:xfrm>
          <a:prstGeom prst="curvedConnector5">
            <a:avLst>
              <a:gd name="adj1" fmla="val -2424"/>
              <a:gd name="adj2" fmla="val 58693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26" name=" 25">
            <a:extLst>
              <a:ext uri="{FF2B5EF4-FFF2-40B4-BE49-F238E27FC236}">
                <a16:creationId xmlns:a16="http://schemas.microsoft.com/office/drawing/2014/main" id="{3A7CA5DD-322A-3C26-E041-46E11F181297}"/>
              </a:ext>
            </a:extLst>
          </p:cNvPr>
          <p:cNvSpPr/>
          <p:nvPr/>
        </p:nvSpPr>
        <p:spPr>
          <a:xfrm>
            <a:off x="6762380" y="425907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7" name=" 26">
            <a:extLst>
              <a:ext uri="{FF2B5EF4-FFF2-40B4-BE49-F238E27FC236}">
                <a16:creationId xmlns:a16="http://schemas.microsoft.com/office/drawing/2014/main" id="{40BBCD5E-B3D4-A64D-95D8-C537DC19280D}"/>
              </a:ext>
            </a:extLst>
          </p:cNvPr>
          <p:cNvSpPr/>
          <p:nvPr/>
        </p:nvSpPr>
        <p:spPr>
          <a:xfrm>
            <a:off x="8135694" y="425907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28" name=" 27">
            <a:extLst>
              <a:ext uri="{FF2B5EF4-FFF2-40B4-BE49-F238E27FC236}">
                <a16:creationId xmlns:a16="http://schemas.microsoft.com/office/drawing/2014/main" id="{F369B80C-1D22-6B0E-B78C-C80F0BA7912E}"/>
              </a:ext>
            </a:extLst>
          </p:cNvPr>
          <p:cNvSpPr/>
          <p:nvPr/>
        </p:nvSpPr>
        <p:spPr>
          <a:xfrm>
            <a:off x="1671098" y="4274494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9" name=" 28">
            <a:extLst>
              <a:ext uri="{FF2B5EF4-FFF2-40B4-BE49-F238E27FC236}">
                <a16:creationId xmlns:a16="http://schemas.microsoft.com/office/drawing/2014/main" id="{E55F3850-E108-4021-4EB9-4C28A38A929C}"/>
              </a:ext>
            </a:extLst>
          </p:cNvPr>
          <p:cNvSpPr/>
          <p:nvPr/>
        </p:nvSpPr>
        <p:spPr>
          <a:xfrm>
            <a:off x="3133755" y="4264377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30" name=" 29">
            <a:extLst>
              <a:ext uri="{FF2B5EF4-FFF2-40B4-BE49-F238E27FC236}">
                <a16:creationId xmlns:a16="http://schemas.microsoft.com/office/drawing/2014/main" id="{FC2805ED-D32D-6B08-5DFB-EC5762BD63F8}"/>
              </a:ext>
            </a:extLst>
          </p:cNvPr>
          <p:cNvSpPr/>
          <p:nvPr/>
        </p:nvSpPr>
        <p:spPr>
          <a:xfrm>
            <a:off x="4958838" y="4274494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31" name=" 30">
            <a:extLst>
              <a:ext uri="{FF2B5EF4-FFF2-40B4-BE49-F238E27FC236}">
                <a16:creationId xmlns:a16="http://schemas.microsoft.com/office/drawing/2014/main" id="{A448E059-00AF-C02A-778C-A4599437B957}"/>
              </a:ext>
            </a:extLst>
          </p:cNvPr>
          <p:cNvSpPr/>
          <p:nvPr/>
        </p:nvSpPr>
        <p:spPr>
          <a:xfrm>
            <a:off x="-238896" y="5631361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B9262EE7-D49B-6BCE-0951-449964159F3C}"/>
              </a:ext>
            </a:extLst>
          </p:cNvPr>
          <p:cNvSpPr/>
          <p:nvPr/>
        </p:nvSpPr>
        <p:spPr>
          <a:xfrm>
            <a:off x="1670177" y="5549030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33" name=" 32">
            <a:extLst>
              <a:ext uri="{FF2B5EF4-FFF2-40B4-BE49-F238E27FC236}">
                <a16:creationId xmlns:a16="http://schemas.microsoft.com/office/drawing/2014/main" id="{E9D5BAD0-F186-FC12-F5E9-0DA55A430472}"/>
              </a:ext>
            </a:extLst>
          </p:cNvPr>
          <p:cNvSpPr/>
          <p:nvPr/>
        </p:nvSpPr>
        <p:spPr>
          <a:xfrm>
            <a:off x="5041089" y="5549030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E7DDDF5-BAC7-A0BF-625E-A65D176DAA14}"/>
              </a:ext>
            </a:extLst>
          </p:cNvPr>
          <p:cNvSpPr/>
          <p:nvPr/>
        </p:nvSpPr>
        <p:spPr>
          <a:xfrm>
            <a:off x="1670177" y="5863418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6CB2E4-BFD1-5C9A-4310-1E237BAB0CE7}"/>
              </a:ext>
            </a:extLst>
          </p:cNvPr>
          <p:cNvSpPr/>
          <p:nvPr/>
        </p:nvSpPr>
        <p:spPr>
          <a:xfrm>
            <a:off x="5041089" y="5863418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5FAA2E-31DD-693B-8165-8B2560065D4A}"/>
              </a:ext>
            </a:extLst>
          </p:cNvPr>
          <p:cNvSpPr/>
          <p:nvPr/>
        </p:nvSpPr>
        <p:spPr>
          <a:xfrm>
            <a:off x="8428674" y="5863418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0D7988-4107-817F-740E-E459B84869FA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41502" y="6193418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452F03-9147-A1D9-B0FA-0133575F9169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7712414" y="6193418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E09DE3E-A3DA-0853-47DB-12B559AEEC55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H="1">
            <a:off x="1670177" y="3927624"/>
            <a:ext cx="9429822" cy="2265794"/>
          </a:xfrm>
          <a:prstGeom prst="curvedConnector5">
            <a:avLst>
              <a:gd name="adj1" fmla="val -2424"/>
              <a:gd name="adj2" fmla="val 57512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41" name=" 40">
            <a:extLst>
              <a:ext uri="{FF2B5EF4-FFF2-40B4-BE49-F238E27FC236}">
                <a16:creationId xmlns:a16="http://schemas.microsoft.com/office/drawing/2014/main" id="{354C03AE-3B4A-5D1E-EBF6-8A9BA09C5398}"/>
              </a:ext>
            </a:extLst>
          </p:cNvPr>
          <p:cNvSpPr/>
          <p:nvPr/>
        </p:nvSpPr>
        <p:spPr>
          <a:xfrm>
            <a:off x="6762380" y="6524873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42" name=" 41">
            <a:extLst>
              <a:ext uri="{FF2B5EF4-FFF2-40B4-BE49-F238E27FC236}">
                <a16:creationId xmlns:a16="http://schemas.microsoft.com/office/drawing/2014/main" id="{1130955B-228A-A79F-285C-84A23FE2072A}"/>
              </a:ext>
            </a:extLst>
          </p:cNvPr>
          <p:cNvSpPr/>
          <p:nvPr/>
        </p:nvSpPr>
        <p:spPr>
          <a:xfrm>
            <a:off x="8422299" y="6515959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43" name=" 42">
            <a:extLst>
              <a:ext uri="{FF2B5EF4-FFF2-40B4-BE49-F238E27FC236}">
                <a16:creationId xmlns:a16="http://schemas.microsoft.com/office/drawing/2014/main" id="{41A810CE-AF6D-FD6A-3B66-38A4BDB69B54}"/>
              </a:ext>
            </a:extLst>
          </p:cNvPr>
          <p:cNvSpPr/>
          <p:nvPr/>
        </p:nvSpPr>
        <p:spPr>
          <a:xfrm>
            <a:off x="1671098" y="654028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44" name=" 43">
            <a:extLst>
              <a:ext uri="{FF2B5EF4-FFF2-40B4-BE49-F238E27FC236}">
                <a16:creationId xmlns:a16="http://schemas.microsoft.com/office/drawing/2014/main" id="{1A78203D-8762-B39E-C1A8-C8722F450D1C}"/>
              </a:ext>
            </a:extLst>
          </p:cNvPr>
          <p:cNvSpPr/>
          <p:nvPr/>
        </p:nvSpPr>
        <p:spPr>
          <a:xfrm>
            <a:off x="3133755" y="6540288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45" name=" 44">
            <a:extLst>
              <a:ext uri="{FF2B5EF4-FFF2-40B4-BE49-F238E27FC236}">
                <a16:creationId xmlns:a16="http://schemas.microsoft.com/office/drawing/2014/main" id="{F5C325A7-F624-2120-7793-7DB2D7C48FEE}"/>
              </a:ext>
            </a:extLst>
          </p:cNvPr>
          <p:cNvSpPr/>
          <p:nvPr/>
        </p:nvSpPr>
        <p:spPr>
          <a:xfrm>
            <a:off x="4958838" y="654028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46" name=" 45">
            <a:extLst>
              <a:ext uri="{FF2B5EF4-FFF2-40B4-BE49-F238E27FC236}">
                <a16:creationId xmlns:a16="http://schemas.microsoft.com/office/drawing/2014/main" id="{1AA9152A-AF48-DA44-859B-522FD9107901}"/>
              </a:ext>
            </a:extLst>
          </p:cNvPr>
          <p:cNvSpPr/>
          <p:nvPr/>
        </p:nvSpPr>
        <p:spPr>
          <a:xfrm>
            <a:off x="11391514" y="8220400"/>
            <a:ext cx="885620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F1161E6F-FC05-E552-A330-3293E218DA67}"/>
              </a:ext>
            </a:extLst>
          </p:cNvPr>
          <p:cNvCxnSpPr>
            <a:cxnSpLocks/>
            <a:stCxn id="37" idx="3"/>
            <a:endCxn id="58" idx="0"/>
          </p:cNvCxnSpPr>
          <p:nvPr/>
        </p:nvCxnSpPr>
        <p:spPr>
          <a:xfrm>
            <a:off x="11099999" y="6193418"/>
            <a:ext cx="399851" cy="918525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72" name="Google Shape;508;p27">
            <a:extLst>
              <a:ext uri="{FF2B5EF4-FFF2-40B4-BE49-F238E27FC236}">
                <a16:creationId xmlns:a16="http://schemas.microsoft.com/office/drawing/2014/main" id="{A12EF48A-B33C-203B-1396-B15F3F55F547}"/>
              </a:ext>
            </a:extLst>
          </p:cNvPr>
          <p:cNvCxnSpPr>
            <a:cxnSpLocks/>
            <a:stCxn id="80" idx="3"/>
            <a:endCxn id="58" idx="4"/>
          </p:cNvCxnSpPr>
          <p:nvPr/>
        </p:nvCxnSpPr>
        <p:spPr>
          <a:xfrm flipV="1">
            <a:off x="11099999" y="7343679"/>
            <a:ext cx="399851" cy="112076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508;p27">
            <a:extLst>
              <a:ext uri="{FF2B5EF4-FFF2-40B4-BE49-F238E27FC236}">
                <a16:creationId xmlns:a16="http://schemas.microsoft.com/office/drawing/2014/main" id="{2AD5726F-58A9-90A2-660E-41189DC62F06}"/>
              </a:ext>
            </a:extLst>
          </p:cNvPr>
          <p:cNvCxnSpPr>
            <a:cxnSpLocks/>
            <a:stCxn id="58" idx="6"/>
            <a:endCxn id="62" idx="0"/>
          </p:cNvCxnSpPr>
          <p:nvPr/>
        </p:nvCxnSpPr>
        <p:spPr>
          <a:xfrm>
            <a:off x="11608186" y="7227811"/>
            <a:ext cx="662259" cy="112258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C10AA62-FEAF-0801-3022-A96B3220C8AE}"/>
              </a:ext>
            </a:extLst>
          </p:cNvPr>
          <p:cNvSpPr/>
          <p:nvPr/>
        </p:nvSpPr>
        <p:spPr>
          <a:xfrm>
            <a:off x="1670177" y="8134448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5FFA837-A01F-7217-23DE-EEE1CE6F6077}"/>
              </a:ext>
            </a:extLst>
          </p:cNvPr>
          <p:cNvSpPr/>
          <p:nvPr/>
        </p:nvSpPr>
        <p:spPr>
          <a:xfrm>
            <a:off x="8428672" y="8134448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8C4E2C3-BD58-EBD2-0FCB-6FA251643C39}"/>
              </a:ext>
            </a:extLst>
          </p:cNvPr>
          <p:cNvCxnSpPr>
            <a:cxnSpLocks/>
            <a:stCxn id="79" idx="3"/>
            <a:endCxn id="88" idx="1"/>
          </p:cNvCxnSpPr>
          <p:nvPr/>
        </p:nvCxnSpPr>
        <p:spPr>
          <a:xfrm flipV="1">
            <a:off x="4341502" y="8458702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A4FCF1-29CD-5E23-C072-91B50B60AD5E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>
            <a:off x="7712414" y="8458702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83" name=" 82">
            <a:extLst>
              <a:ext uri="{FF2B5EF4-FFF2-40B4-BE49-F238E27FC236}">
                <a16:creationId xmlns:a16="http://schemas.microsoft.com/office/drawing/2014/main" id="{E26B3278-F08A-89FD-5B25-8AE233D2BC9F}"/>
              </a:ext>
            </a:extLst>
          </p:cNvPr>
          <p:cNvSpPr/>
          <p:nvPr/>
        </p:nvSpPr>
        <p:spPr>
          <a:xfrm>
            <a:off x="6756674" y="8795903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4" name=" 83">
            <a:extLst>
              <a:ext uri="{FF2B5EF4-FFF2-40B4-BE49-F238E27FC236}">
                <a16:creationId xmlns:a16="http://schemas.microsoft.com/office/drawing/2014/main" id="{472B1FDB-C32F-F2A4-9CFB-177D88832EAB}"/>
              </a:ext>
            </a:extLst>
          </p:cNvPr>
          <p:cNvSpPr/>
          <p:nvPr/>
        </p:nvSpPr>
        <p:spPr>
          <a:xfrm>
            <a:off x="1671098" y="8811318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5" name=" 84">
            <a:extLst>
              <a:ext uri="{FF2B5EF4-FFF2-40B4-BE49-F238E27FC236}">
                <a16:creationId xmlns:a16="http://schemas.microsoft.com/office/drawing/2014/main" id="{74E91E9E-9434-35FD-298E-C40D613BBD55}"/>
              </a:ext>
            </a:extLst>
          </p:cNvPr>
          <p:cNvSpPr/>
          <p:nvPr/>
        </p:nvSpPr>
        <p:spPr>
          <a:xfrm>
            <a:off x="3133755" y="8811318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7E26E1-FF9C-EDE1-E908-664753915E9B}"/>
              </a:ext>
            </a:extLst>
          </p:cNvPr>
          <p:cNvSpPr/>
          <p:nvPr/>
        </p:nvSpPr>
        <p:spPr>
          <a:xfrm>
            <a:off x="5041089" y="8128702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" name=" 92">
            <a:extLst>
              <a:ext uri="{FF2B5EF4-FFF2-40B4-BE49-F238E27FC236}">
                <a16:creationId xmlns:a16="http://schemas.microsoft.com/office/drawing/2014/main" id="{DC6685EC-12D5-5FA4-88DD-9AA5F87982AE}"/>
              </a:ext>
            </a:extLst>
          </p:cNvPr>
          <p:cNvSpPr/>
          <p:nvPr/>
        </p:nvSpPr>
        <p:spPr>
          <a:xfrm>
            <a:off x="4958838" y="8817443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" name=" 100">
            <a:extLst>
              <a:ext uri="{FF2B5EF4-FFF2-40B4-BE49-F238E27FC236}">
                <a16:creationId xmlns:a16="http://schemas.microsoft.com/office/drawing/2014/main" id="{E02C0740-84F4-6029-2105-4ADA8D3E9CAE}"/>
              </a:ext>
            </a:extLst>
          </p:cNvPr>
          <p:cNvSpPr/>
          <p:nvPr/>
        </p:nvSpPr>
        <p:spPr>
          <a:xfrm>
            <a:off x="-239046" y="7913495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02" name=" 101">
            <a:extLst>
              <a:ext uri="{FF2B5EF4-FFF2-40B4-BE49-F238E27FC236}">
                <a16:creationId xmlns:a16="http://schemas.microsoft.com/office/drawing/2014/main" id="{CEE588EC-6EA0-30B5-924F-8975FD2644E0}"/>
              </a:ext>
            </a:extLst>
          </p:cNvPr>
          <p:cNvSpPr/>
          <p:nvPr/>
        </p:nvSpPr>
        <p:spPr>
          <a:xfrm>
            <a:off x="1670177" y="7810497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103" name=" 102">
            <a:extLst>
              <a:ext uri="{FF2B5EF4-FFF2-40B4-BE49-F238E27FC236}">
                <a16:creationId xmlns:a16="http://schemas.microsoft.com/office/drawing/2014/main" id="{69580016-4976-4131-F193-51E8BE963D4E}"/>
              </a:ext>
            </a:extLst>
          </p:cNvPr>
          <p:cNvSpPr/>
          <p:nvPr/>
        </p:nvSpPr>
        <p:spPr>
          <a:xfrm>
            <a:off x="5041089" y="7814307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04" name=" 103">
            <a:extLst>
              <a:ext uri="{FF2B5EF4-FFF2-40B4-BE49-F238E27FC236}">
                <a16:creationId xmlns:a16="http://schemas.microsoft.com/office/drawing/2014/main" id="{00463D6D-294B-E1D4-B14F-8B79B354ABD8}"/>
              </a:ext>
            </a:extLst>
          </p:cNvPr>
          <p:cNvSpPr/>
          <p:nvPr/>
        </p:nvSpPr>
        <p:spPr>
          <a:xfrm>
            <a:off x="8412001" y="7587671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2AC32DEC-46EA-AAA7-1136-689CF9B8C019}"/>
              </a:ext>
            </a:extLst>
          </p:cNvPr>
          <p:cNvSpPr/>
          <p:nvPr/>
        </p:nvSpPr>
        <p:spPr>
          <a:xfrm>
            <a:off x="-239046" y="9652924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0" name=" 109">
            <a:extLst>
              <a:ext uri="{FF2B5EF4-FFF2-40B4-BE49-F238E27FC236}">
                <a16:creationId xmlns:a16="http://schemas.microsoft.com/office/drawing/2014/main" id="{3FC63245-3A12-FD16-9F10-099B7B998D06}"/>
              </a:ext>
            </a:extLst>
          </p:cNvPr>
          <p:cNvSpPr/>
          <p:nvPr/>
        </p:nvSpPr>
        <p:spPr>
          <a:xfrm>
            <a:off x="160954" y="9652924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F1B79A5-2E23-FFE0-7F77-1330651958B5}"/>
              </a:ext>
            </a:extLst>
          </p:cNvPr>
          <p:cNvSpPr/>
          <p:nvPr/>
        </p:nvSpPr>
        <p:spPr>
          <a:xfrm>
            <a:off x="1198834" y="9652924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2" name=" 111">
            <a:extLst>
              <a:ext uri="{FF2B5EF4-FFF2-40B4-BE49-F238E27FC236}">
                <a16:creationId xmlns:a16="http://schemas.microsoft.com/office/drawing/2014/main" id="{6F5657DB-06C5-0C5C-B8C6-57CC783C7CBB}"/>
              </a:ext>
            </a:extLst>
          </p:cNvPr>
          <p:cNvSpPr/>
          <p:nvPr/>
        </p:nvSpPr>
        <p:spPr>
          <a:xfrm>
            <a:off x="1588748" y="9652924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AEBDDD8-0022-B634-2EC8-12C30667B4C4}"/>
              </a:ext>
            </a:extLst>
          </p:cNvPr>
          <p:cNvSpPr/>
          <p:nvPr/>
        </p:nvSpPr>
        <p:spPr>
          <a:xfrm>
            <a:off x="3012672" y="9659023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4" name=" 113">
            <a:extLst>
              <a:ext uri="{FF2B5EF4-FFF2-40B4-BE49-F238E27FC236}">
                <a16:creationId xmlns:a16="http://schemas.microsoft.com/office/drawing/2014/main" id="{91112BA9-6F6D-00C1-841C-D1D5CB959B5C}"/>
              </a:ext>
            </a:extLst>
          </p:cNvPr>
          <p:cNvSpPr/>
          <p:nvPr/>
        </p:nvSpPr>
        <p:spPr>
          <a:xfrm>
            <a:off x="3415598" y="9652924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A701BF5-FA2F-5DB9-E0AC-59FC32B5B1EC}"/>
              </a:ext>
            </a:extLst>
          </p:cNvPr>
          <p:cNvSpPr/>
          <p:nvPr/>
        </p:nvSpPr>
        <p:spPr>
          <a:xfrm>
            <a:off x="4817103" y="9662132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6" name=" 115">
            <a:extLst>
              <a:ext uri="{FF2B5EF4-FFF2-40B4-BE49-F238E27FC236}">
                <a16:creationId xmlns:a16="http://schemas.microsoft.com/office/drawing/2014/main" id="{EB933B18-8403-ECCD-6012-900C815BA89B}"/>
              </a:ext>
            </a:extLst>
          </p:cNvPr>
          <p:cNvSpPr/>
          <p:nvPr/>
        </p:nvSpPr>
        <p:spPr>
          <a:xfrm>
            <a:off x="5196931" y="9662132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118" name=" 117">
            <a:extLst>
              <a:ext uri="{FF2B5EF4-FFF2-40B4-BE49-F238E27FC236}">
                <a16:creationId xmlns:a16="http://schemas.microsoft.com/office/drawing/2014/main" id="{D13C92EC-C4F5-8C3F-BDD5-EE7F1413FE2C}"/>
              </a:ext>
            </a:extLst>
          </p:cNvPr>
          <p:cNvSpPr/>
          <p:nvPr/>
        </p:nvSpPr>
        <p:spPr>
          <a:xfrm>
            <a:off x="7368132" y="9662132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119" name=" 118">
            <a:extLst>
              <a:ext uri="{FF2B5EF4-FFF2-40B4-BE49-F238E27FC236}">
                <a16:creationId xmlns:a16="http://schemas.microsoft.com/office/drawing/2014/main" id="{BFE3F818-1F37-8D0C-0CDA-03B297219EE8}"/>
              </a:ext>
            </a:extLst>
          </p:cNvPr>
          <p:cNvSpPr/>
          <p:nvPr/>
        </p:nvSpPr>
        <p:spPr>
          <a:xfrm>
            <a:off x="11074096" y="9481690"/>
            <a:ext cx="1834098" cy="260000"/>
          </a:xfrm>
        </p:spPr>
        <p:txBody>
          <a:bodyPr lIns="20000" rIns="20000"/>
          <a:lstStyle/>
          <a:p>
            <a:pPr algn="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49" name=" 48">
            <a:extLst>
              <a:ext uri="{FF2B5EF4-FFF2-40B4-BE49-F238E27FC236}">
                <a16:creationId xmlns:a16="http://schemas.microsoft.com/office/drawing/2014/main" id="{028E13BD-4852-BD4F-DB7B-F877B93D073E}"/>
              </a:ext>
            </a:extLst>
          </p:cNvPr>
          <p:cNvSpPr/>
          <p:nvPr/>
        </p:nvSpPr>
        <p:spPr>
          <a:xfrm>
            <a:off x="8412001" y="5309931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58" name="Google Shape;1602;p90">
            <a:extLst>
              <a:ext uri="{FF2B5EF4-FFF2-40B4-BE49-F238E27FC236}">
                <a16:creationId xmlns:a16="http://schemas.microsoft.com/office/drawing/2014/main" id="{A7A26240-6EE2-90DC-5E89-9054543C2508}"/>
              </a:ext>
            </a:extLst>
          </p:cNvPr>
          <p:cNvSpPr/>
          <p:nvPr/>
        </p:nvSpPr>
        <p:spPr>
          <a:xfrm>
            <a:off x="11391514" y="7111943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3" name=" 182">
            <a:extLst>
              <a:ext uri="{FF2B5EF4-FFF2-40B4-BE49-F238E27FC236}">
                <a16:creationId xmlns:a16="http://schemas.microsoft.com/office/drawing/2014/main" id="{F476CAA8-3F30-182D-B86A-DF8C7D7E14BE}"/>
              </a:ext>
            </a:extLst>
          </p:cNvPr>
          <p:cNvSpPr/>
          <p:nvPr/>
        </p:nvSpPr>
        <p:spPr>
          <a:xfrm>
            <a:off x="8428672" y="8800253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62" name="Google Shape;795;p85">
            <a:extLst>
              <a:ext uri="{FF2B5EF4-FFF2-40B4-BE49-F238E27FC236}">
                <a16:creationId xmlns:a16="http://schemas.microsoft.com/office/drawing/2014/main" id="{DF88E487-A606-BF68-11CD-E7D34CAC0D10}"/>
              </a:ext>
            </a:extLst>
          </p:cNvPr>
          <p:cNvSpPr/>
          <p:nvPr/>
        </p:nvSpPr>
        <p:spPr>
          <a:xfrm>
            <a:off x="11685611" y="8350400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F2EDA793-F74F-4480-02C8-9573D7EE7982}"/>
              </a:ext>
            </a:extLst>
          </p:cNvPr>
          <p:cNvCxnSpPr>
            <a:cxnSpLocks/>
          </p:cNvCxnSpPr>
          <p:nvPr/>
        </p:nvCxnSpPr>
        <p:spPr>
          <a:xfrm>
            <a:off x="-7447770" y="7526100"/>
            <a:ext cx="0" cy="414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" name="definitionsTable">
            <a:extLst>
              <a:ext uri="{FF2B5EF4-FFF2-40B4-BE49-F238E27FC236}">
                <a16:creationId xmlns:a16="http://schemas.microsoft.com/office/drawing/2014/main" id="{24AFEF13-2DFC-D7B8-8951-ACEB20822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05086"/>
              </p:ext>
            </p:extLst>
          </p:nvPr>
        </p:nvGraphicFramePr>
        <p:xfrm>
          <a:off x="-239046" y="10506590"/>
          <a:ext cx="11338896" cy="402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83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4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Input/Output Check (_INP)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Input/Output Check (_INP) class type – Bugs/Faults supplying injection exploit vectors.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Memory Corruption/Disclosure (_MEM)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Memory Corruption/Disclosure (_MEM) class type – Bugs/Faults </a:t>
                      </a:r>
                      <a:r>
                        <a:rPr lang="en-US" sz="1200" b="0" dirty="0"/>
                        <a:t>that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</a:t>
                      </a:r>
                      <a:r>
                        <a:rPr sz="1200" b="0" dirty="0"/>
                        <a:t> memory corruption/disclosure exploi</a:t>
                      </a:r>
                      <a:r>
                        <a:rPr lang="en-US" sz="1200" b="0" dirty="0"/>
                        <a:t>ts</a:t>
                      </a:r>
                      <a:r>
                        <a:rPr sz="12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Data Verification (DVR)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Data Verification (DVR) class – Data are verified (semantics check) or corrected (assign, remove)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Memory Addressing (MAD)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Memory Addressing (MAD) class – 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dirty="0"/>
                        <a:t>Memory Use (MUS)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Memory Use (MUS) class – 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dirty="0"/>
                        <a:t>Verify operation – Check data semantics (proper value/meaning) in order to accept (and possibly correct) or reject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Reposition operation – 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/>
                        <a:t>Read operation – Use the value of an object's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Clear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Clear operation – Change the meaningful value of an object to a non-meaningful one (e.g. via zeroization) – e.g. before object deallocation.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8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2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95;p85">
            <a:extLst>
              <a:ext uri="{FF2B5EF4-FFF2-40B4-BE49-F238E27FC236}">
                <a16:creationId xmlns:a16="http://schemas.microsoft.com/office/drawing/2014/main" id="{50F2607C-E6AE-1CA0-B07F-1168C006998B}"/>
              </a:ext>
            </a:extLst>
          </p:cNvPr>
          <p:cNvSpPr/>
          <p:nvPr/>
        </p:nvSpPr>
        <p:spPr>
          <a:xfrm>
            <a:off x="8869099" y="14298653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0FCBBEB9-9601-C016-D034-54E0C1A0E57D}"/>
              </a:ext>
            </a:extLst>
          </p:cNvPr>
          <p:cNvSpPr/>
          <p:nvPr/>
        </p:nvSpPr>
        <p:spPr>
          <a:xfrm>
            <a:off x="1664828" y="1166146"/>
            <a:ext cx="9326834" cy="399892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Heap Buffer Over-Read in OpenSSL v1.0.1 before v1.0.1g</a:t>
            </a:r>
            <a:endParaRPr sz="1600" dirty="0">
              <a:latin typeface="+mj-lt"/>
            </a:endParaRPr>
          </a:p>
        </p:txBody>
      </p:sp>
      <p:sp>
        <p:nvSpPr>
          <p:cNvPr id="3" name=" 2">
            <a:extLst>
              <a:ext uri="{FF2B5EF4-FFF2-40B4-BE49-F238E27FC236}">
                <a16:creationId xmlns:a16="http://schemas.microsoft.com/office/drawing/2014/main" id="{D42DD3B5-EAB0-3DEC-F628-FD3C90E41B71}"/>
              </a:ext>
            </a:extLst>
          </p:cNvPr>
          <p:cNvSpPr/>
          <p:nvPr/>
        </p:nvSpPr>
        <p:spPr>
          <a:xfrm>
            <a:off x="1807970" y="1797959"/>
            <a:ext cx="9307081" cy="660000"/>
          </a:xfrm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_INP Weakness: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Data Verification (DVR)</a:t>
            </a: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A3DA464F-8A21-63D1-0160-FFB984323A46}"/>
              </a:ext>
            </a:extLst>
          </p:cNvPr>
          <p:cNvSpPr/>
          <p:nvPr/>
        </p:nvSpPr>
        <p:spPr>
          <a:xfrm>
            <a:off x="1670177" y="2428144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792D327C-0A64-DC3C-DF9E-E86532B9E47A}"/>
              </a:ext>
            </a:extLst>
          </p:cNvPr>
          <p:cNvSpPr/>
          <p:nvPr/>
        </p:nvSpPr>
        <p:spPr>
          <a:xfrm>
            <a:off x="5041089" y="2428144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A8A1FF8F-50E5-095B-41BD-ACB2FD097E01}"/>
              </a:ext>
            </a:extLst>
          </p:cNvPr>
          <p:cNvSpPr/>
          <p:nvPr/>
        </p:nvSpPr>
        <p:spPr>
          <a:xfrm>
            <a:off x="8428672" y="2428144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E9CFF0-FD9F-D9B5-0C7D-43DF90146999}"/>
              </a:ext>
            </a:extLst>
          </p:cNvPr>
          <p:cNvSpPr/>
          <p:nvPr/>
        </p:nvSpPr>
        <p:spPr>
          <a:xfrm>
            <a:off x="1670177" y="2745700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6FCA60-AB07-5BC2-3313-81A0A39F4F61}"/>
              </a:ext>
            </a:extLst>
          </p:cNvPr>
          <p:cNvSpPr/>
          <p:nvPr/>
        </p:nvSpPr>
        <p:spPr>
          <a:xfrm>
            <a:off x="5041089" y="2745700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F6417F-C6EE-9488-F9C2-1F1DB7C9A6D4}"/>
              </a:ext>
            </a:extLst>
          </p:cNvPr>
          <p:cNvSpPr/>
          <p:nvPr/>
        </p:nvSpPr>
        <p:spPr>
          <a:xfrm>
            <a:off x="8428674" y="2745700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0F8C6-2D85-6908-DBDF-8CA5F7A57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41502" y="3075700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1232A-0E67-E411-792D-92FDEA47F14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712414" y="3075700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2" name=" 11">
            <a:extLst>
              <a:ext uri="{FF2B5EF4-FFF2-40B4-BE49-F238E27FC236}">
                <a16:creationId xmlns:a16="http://schemas.microsoft.com/office/drawing/2014/main" id="{DAA85CA2-53B7-7E65-4311-38597720E8F1}"/>
              </a:ext>
            </a:extLst>
          </p:cNvPr>
          <p:cNvSpPr/>
          <p:nvPr/>
        </p:nvSpPr>
        <p:spPr>
          <a:xfrm>
            <a:off x="1676175" y="3407155"/>
            <a:ext cx="164690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87958E60-CFFF-FEA0-2EF4-640E3736F60D}"/>
              </a:ext>
            </a:extLst>
          </p:cNvPr>
          <p:cNvSpPr/>
          <p:nvPr/>
        </p:nvSpPr>
        <p:spPr>
          <a:xfrm>
            <a:off x="3512984" y="3405187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4" name=" 13">
            <a:extLst>
              <a:ext uri="{FF2B5EF4-FFF2-40B4-BE49-F238E27FC236}">
                <a16:creationId xmlns:a16="http://schemas.microsoft.com/office/drawing/2014/main" id="{B7D07EFD-C582-399D-73E6-0FD51DBED8B5}"/>
              </a:ext>
            </a:extLst>
          </p:cNvPr>
          <p:cNvSpPr/>
          <p:nvPr/>
        </p:nvSpPr>
        <p:spPr>
          <a:xfrm>
            <a:off x="7247315" y="3405187"/>
            <a:ext cx="21346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15" name=" 14">
            <a:extLst>
              <a:ext uri="{FF2B5EF4-FFF2-40B4-BE49-F238E27FC236}">
                <a16:creationId xmlns:a16="http://schemas.microsoft.com/office/drawing/2014/main" id="{9C685369-2C4F-704F-A005-9804EEEC8D19}"/>
              </a:ext>
            </a:extLst>
          </p:cNvPr>
          <p:cNvSpPr/>
          <p:nvPr/>
        </p:nvSpPr>
        <p:spPr>
          <a:xfrm>
            <a:off x="9676298" y="340679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85E255D1-80BD-8366-87BD-E08883531DB3}"/>
              </a:ext>
            </a:extLst>
          </p:cNvPr>
          <p:cNvSpPr/>
          <p:nvPr/>
        </p:nvSpPr>
        <p:spPr>
          <a:xfrm>
            <a:off x="1718867" y="4978690"/>
            <a:ext cx="9429674" cy="660000"/>
          </a:xfrm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_MEM Weakness: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Memory Addressing (MAD)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217FC54-A3CB-BA2C-86B2-FD827AA56B9D}"/>
              </a:ext>
            </a:extLst>
          </p:cNvPr>
          <p:cNvSpPr/>
          <p:nvPr/>
        </p:nvSpPr>
        <p:spPr>
          <a:xfrm>
            <a:off x="1670177" y="5585606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E56872BA-EF90-2B47-0685-27E4D9ADF8D5}"/>
              </a:ext>
            </a:extLst>
          </p:cNvPr>
          <p:cNvSpPr/>
          <p:nvPr/>
        </p:nvSpPr>
        <p:spPr>
          <a:xfrm>
            <a:off x="5041089" y="5585606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494216E2-F360-B028-9BA3-C84A91BA28ED}"/>
              </a:ext>
            </a:extLst>
          </p:cNvPr>
          <p:cNvSpPr/>
          <p:nvPr/>
        </p:nvSpPr>
        <p:spPr>
          <a:xfrm>
            <a:off x="8428672" y="5585606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95F822-9E41-4C4B-ABBC-080497D4FAFD}"/>
              </a:ext>
            </a:extLst>
          </p:cNvPr>
          <p:cNvSpPr/>
          <p:nvPr/>
        </p:nvSpPr>
        <p:spPr>
          <a:xfrm>
            <a:off x="1670177" y="590014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517A3-4094-93BF-A4B8-4FBB88682095}"/>
              </a:ext>
            </a:extLst>
          </p:cNvPr>
          <p:cNvSpPr/>
          <p:nvPr/>
        </p:nvSpPr>
        <p:spPr>
          <a:xfrm>
            <a:off x="5041089" y="5900144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0B7F85-D445-4C69-4186-F4AF6AA76D08}"/>
              </a:ext>
            </a:extLst>
          </p:cNvPr>
          <p:cNvSpPr/>
          <p:nvPr/>
        </p:nvSpPr>
        <p:spPr>
          <a:xfrm>
            <a:off x="8428674" y="5900144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8AB04C-AD94-E20F-8B29-AFCD2E1E23B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341502" y="6230144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CE9B5C-B75A-1D20-C984-DC383028B7C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712414" y="6230144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AAFCFF-82AD-72E0-8D25-7211081E575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H="1">
            <a:off x="1670177" y="3075700"/>
            <a:ext cx="9429822" cy="3154444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26" name=" 25">
            <a:extLst>
              <a:ext uri="{FF2B5EF4-FFF2-40B4-BE49-F238E27FC236}">
                <a16:creationId xmlns:a16="http://schemas.microsoft.com/office/drawing/2014/main" id="{3A7CA5DD-322A-3C26-E041-46E11F181297}"/>
              </a:ext>
            </a:extLst>
          </p:cNvPr>
          <p:cNvSpPr/>
          <p:nvPr/>
        </p:nvSpPr>
        <p:spPr>
          <a:xfrm>
            <a:off x="1664828" y="6561599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7" name=" 26">
            <a:extLst>
              <a:ext uri="{FF2B5EF4-FFF2-40B4-BE49-F238E27FC236}">
                <a16:creationId xmlns:a16="http://schemas.microsoft.com/office/drawing/2014/main" id="{40BBCD5E-B3D4-A64D-95D8-C537DC19280D}"/>
              </a:ext>
            </a:extLst>
          </p:cNvPr>
          <p:cNvSpPr/>
          <p:nvPr/>
        </p:nvSpPr>
        <p:spPr>
          <a:xfrm>
            <a:off x="3453425" y="6561599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Size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28" name=" 27">
            <a:extLst>
              <a:ext uri="{FF2B5EF4-FFF2-40B4-BE49-F238E27FC236}">
                <a16:creationId xmlns:a16="http://schemas.microsoft.com/office/drawing/2014/main" id="{F369B80C-1D22-6B0E-B78C-C80F0BA7912E}"/>
              </a:ext>
            </a:extLst>
          </p:cNvPr>
          <p:cNvSpPr/>
          <p:nvPr/>
        </p:nvSpPr>
        <p:spPr>
          <a:xfrm>
            <a:off x="5782862" y="6577014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9" name=" 28">
            <a:extLst>
              <a:ext uri="{FF2B5EF4-FFF2-40B4-BE49-F238E27FC236}">
                <a16:creationId xmlns:a16="http://schemas.microsoft.com/office/drawing/2014/main" id="{E55F3850-E108-4021-4EB9-4C28A38A929C}"/>
              </a:ext>
            </a:extLst>
          </p:cNvPr>
          <p:cNvSpPr/>
          <p:nvPr/>
        </p:nvSpPr>
        <p:spPr>
          <a:xfrm>
            <a:off x="7646230" y="6566897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30" name=" 29">
            <a:extLst>
              <a:ext uri="{FF2B5EF4-FFF2-40B4-BE49-F238E27FC236}">
                <a16:creationId xmlns:a16="http://schemas.microsoft.com/office/drawing/2014/main" id="{FC2805ED-D32D-6B08-5DFB-EC5762BD63F8}"/>
              </a:ext>
            </a:extLst>
          </p:cNvPr>
          <p:cNvSpPr/>
          <p:nvPr/>
        </p:nvSpPr>
        <p:spPr>
          <a:xfrm>
            <a:off x="9676298" y="6577014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31" name=" 30">
            <a:extLst>
              <a:ext uri="{FF2B5EF4-FFF2-40B4-BE49-F238E27FC236}">
                <a16:creationId xmlns:a16="http://schemas.microsoft.com/office/drawing/2014/main" id="{A448E059-00AF-C02A-778C-A4599437B957}"/>
              </a:ext>
            </a:extLst>
          </p:cNvPr>
          <p:cNvSpPr/>
          <p:nvPr/>
        </p:nvSpPr>
        <p:spPr>
          <a:xfrm>
            <a:off x="1630556" y="8084462"/>
            <a:ext cx="9529120" cy="660000"/>
          </a:xfrm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_MEM Weakness: </a:t>
            </a: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B9262EE7-D49B-6BCE-0951-449964159F3C}"/>
              </a:ext>
            </a:extLst>
          </p:cNvPr>
          <p:cNvSpPr/>
          <p:nvPr/>
        </p:nvSpPr>
        <p:spPr>
          <a:xfrm>
            <a:off x="1670177" y="8748395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33" name=" 32">
            <a:extLst>
              <a:ext uri="{FF2B5EF4-FFF2-40B4-BE49-F238E27FC236}">
                <a16:creationId xmlns:a16="http://schemas.microsoft.com/office/drawing/2014/main" id="{E9D5BAD0-F186-FC12-F5E9-0DA55A430472}"/>
              </a:ext>
            </a:extLst>
          </p:cNvPr>
          <p:cNvSpPr/>
          <p:nvPr/>
        </p:nvSpPr>
        <p:spPr>
          <a:xfrm>
            <a:off x="5041089" y="8748395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E7DDDF5-BAC7-A0BF-625E-A65D176DAA14}"/>
              </a:ext>
            </a:extLst>
          </p:cNvPr>
          <p:cNvSpPr/>
          <p:nvPr/>
        </p:nvSpPr>
        <p:spPr>
          <a:xfrm>
            <a:off x="1670177" y="906278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6CB2E4-BFD1-5C9A-4310-1E237BAB0CE7}"/>
              </a:ext>
            </a:extLst>
          </p:cNvPr>
          <p:cNvSpPr/>
          <p:nvPr/>
        </p:nvSpPr>
        <p:spPr>
          <a:xfrm>
            <a:off x="5041089" y="9062783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5FAA2E-31DD-693B-8165-8B2560065D4A}"/>
              </a:ext>
            </a:extLst>
          </p:cNvPr>
          <p:cNvSpPr/>
          <p:nvPr/>
        </p:nvSpPr>
        <p:spPr>
          <a:xfrm>
            <a:off x="8428674" y="9062783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0D7988-4107-817F-740E-E459B84869FA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41502" y="9392783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452F03-9147-A1D9-B0FA-0133575F9169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7712414" y="9392783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E09DE3E-A3DA-0853-47DB-12B559AEEC55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H="1">
            <a:off x="1670177" y="6230144"/>
            <a:ext cx="9429822" cy="3162639"/>
          </a:xfrm>
          <a:prstGeom prst="curvedConnector5">
            <a:avLst>
              <a:gd name="adj1" fmla="val -2424"/>
              <a:gd name="adj2" fmla="val 50000"/>
              <a:gd name="adj3" fmla="val 102424"/>
            </a:avLst>
          </a:prstGeom>
          <a:ln w="6350">
            <a:solidFill/>
            <a:tailEnd type="triangle"/>
          </a:ln>
        </p:spPr>
      </p:cxnSp>
      <p:sp>
        <p:nvSpPr>
          <p:cNvPr id="41" name=" 40">
            <a:extLst>
              <a:ext uri="{FF2B5EF4-FFF2-40B4-BE49-F238E27FC236}">
                <a16:creationId xmlns:a16="http://schemas.microsoft.com/office/drawing/2014/main" id="{354C03AE-3B4A-5D1E-EBF6-8A9BA09C5398}"/>
              </a:ext>
            </a:extLst>
          </p:cNvPr>
          <p:cNvSpPr/>
          <p:nvPr/>
        </p:nvSpPr>
        <p:spPr>
          <a:xfrm>
            <a:off x="1660118" y="9724238"/>
            <a:ext cx="1900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42" name=" 41">
            <a:extLst>
              <a:ext uri="{FF2B5EF4-FFF2-40B4-BE49-F238E27FC236}">
                <a16:creationId xmlns:a16="http://schemas.microsoft.com/office/drawing/2014/main" id="{1130955B-228A-A79F-285C-84A23FE2072A}"/>
              </a:ext>
            </a:extLst>
          </p:cNvPr>
          <p:cNvSpPr/>
          <p:nvPr/>
        </p:nvSpPr>
        <p:spPr>
          <a:xfrm>
            <a:off x="3925923" y="9715324"/>
            <a:ext cx="1900000" cy="78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Address State</a:t>
            </a:r>
          </a:p>
          <a:p>
            <a:r>
              <a:rPr lang="en-US" sz="14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43" name=" 42">
            <a:extLst>
              <a:ext uri="{FF2B5EF4-FFF2-40B4-BE49-F238E27FC236}">
                <a16:creationId xmlns:a16="http://schemas.microsoft.com/office/drawing/2014/main" id="{41A810CE-AF6D-FD6A-3B66-38A4BDB69B54}"/>
              </a:ext>
            </a:extLst>
          </p:cNvPr>
          <p:cNvSpPr/>
          <p:nvPr/>
        </p:nvSpPr>
        <p:spPr>
          <a:xfrm>
            <a:off x="5782862" y="9739653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44" name=" 43">
            <a:extLst>
              <a:ext uri="{FF2B5EF4-FFF2-40B4-BE49-F238E27FC236}">
                <a16:creationId xmlns:a16="http://schemas.microsoft.com/office/drawing/2014/main" id="{1A78203D-8762-B39E-C1A8-C8722F450D1C}"/>
              </a:ext>
            </a:extLst>
          </p:cNvPr>
          <p:cNvSpPr/>
          <p:nvPr/>
        </p:nvSpPr>
        <p:spPr>
          <a:xfrm>
            <a:off x="7646230" y="9739653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45" name=" 44">
            <a:extLst>
              <a:ext uri="{FF2B5EF4-FFF2-40B4-BE49-F238E27FC236}">
                <a16:creationId xmlns:a16="http://schemas.microsoft.com/office/drawing/2014/main" id="{F5C325A7-F624-2120-7793-7DB2D7C48FEE}"/>
              </a:ext>
            </a:extLst>
          </p:cNvPr>
          <p:cNvSpPr/>
          <p:nvPr/>
        </p:nvSpPr>
        <p:spPr>
          <a:xfrm>
            <a:off x="9676298" y="9739653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46" name=" 45">
            <a:extLst>
              <a:ext uri="{FF2B5EF4-FFF2-40B4-BE49-F238E27FC236}">
                <a16:creationId xmlns:a16="http://schemas.microsoft.com/office/drawing/2014/main" id="{1AA9152A-AF48-DA44-859B-522FD9107901}"/>
              </a:ext>
            </a:extLst>
          </p:cNvPr>
          <p:cNvSpPr/>
          <p:nvPr/>
        </p:nvSpPr>
        <p:spPr>
          <a:xfrm>
            <a:off x="11714769" y="12362094"/>
            <a:ext cx="976893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F1161E6F-FC05-E552-A330-3293E218DA67}"/>
              </a:ext>
            </a:extLst>
          </p:cNvPr>
          <p:cNvCxnSpPr>
            <a:cxnSpLocks/>
            <a:stCxn id="37" idx="3"/>
            <a:endCxn id="58" idx="0"/>
          </p:cNvCxnSpPr>
          <p:nvPr/>
        </p:nvCxnSpPr>
        <p:spPr>
          <a:xfrm>
            <a:off x="11099999" y="9392783"/>
            <a:ext cx="399851" cy="1378355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72" name="Google Shape;508;p27">
            <a:extLst>
              <a:ext uri="{FF2B5EF4-FFF2-40B4-BE49-F238E27FC236}">
                <a16:creationId xmlns:a16="http://schemas.microsoft.com/office/drawing/2014/main" id="{A12EF48A-B33C-203B-1396-B15F3F55F547}"/>
              </a:ext>
            </a:extLst>
          </p:cNvPr>
          <p:cNvCxnSpPr>
            <a:cxnSpLocks/>
            <a:stCxn id="80" idx="3"/>
            <a:endCxn id="58" idx="4"/>
          </p:cNvCxnSpPr>
          <p:nvPr/>
        </p:nvCxnSpPr>
        <p:spPr>
          <a:xfrm flipV="1">
            <a:off x="11099999" y="11002874"/>
            <a:ext cx="399851" cy="1603268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508;p27">
            <a:extLst>
              <a:ext uri="{FF2B5EF4-FFF2-40B4-BE49-F238E27FC236}">
                <a16:creationId xmlns:a16="http://schemas.microsoft.com/office/drawing/2014/main" id="{2AD5726F-58A9-90A2-660E-41189DC62F06}"/>
              </a:ext>
            </a:extLst>
          </p:cNvPr>
          <p:cNvCxnSpPr>
            <a:cxnSpLocks/>
            <a:stCxn id="58" idx="6"/>
            <a:endCxn id="233" idx="0"/>
          </p:cNvCxnSpPr>
          <p:nvPr/>
        </p:nvCxnSpPr>
        <p:spPr>
          <a:xfrm>
            <a:off x="11608186" y="10887006"/>
            <a:ext cx="1079716" cy="1605088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C10AA62-FEAF-0801-3022-A96B3220C8AE}"/>
              </a:ext>
            </a:extLst>
          </p:cNvPr>
          <p:cNvSpPr/>
          <p:nvPr/>
        </p:nvSpPr>
        <p:spPr>
          <a:xfrm>
            <a:off x="1670177" y="12276142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5FFA837-A01F-7217-23DE-EEE1CE6F6077}"/>
              </a:ext>
            </a:extLst>
          </p:cNvPr>
          <p:cNvSpPr/>
          <p:nvPr/>
        </p:nvSpPr>
        <p:spPr>
          <a:xfrm>
            <a:off x="8428672" y="12276142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8C4E2C3-BD58-EBD2-0FCB-6FA251643C39}"/>
              </a:ext>
            </a:extLst>
          </p:cNvPr>
          <p:cNvCxnSpPr>
            <a:cxnSpLocks/>
            <a:stCxn id="79" idx="3"/>
            <a:endCxn id="88" idx="1"/>
          </p:cNvCxnSpPr>
          <p:nvPr/>
        </p:nvCxnSpPr>
        <p:spPr>
          <a:xfrm flipV="1">
            <a:off x="4341502" y="12600396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A4FCF1-29CD-5E23-C072-91B50B60AD5E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>
            <a:off x="7712414" y="12600396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83" name=" 82">
            <a:extLst>
              <a:ext uri="{FF2B5EF4-FFF2-40B4-BE49-F238E27FC236}">
                <a16:creationId xmlns:a16="http://schemas.microsoft.com/office/drawing/2014/main" id="{E26B3278-F08A-89FD-5B25-8AE233D2BC9F}"/>
              </a:ext>
            </a:extLst>
          </p:cNvPr>
          <p:cNvSpPr/>
          <p:nvPr/>
        </p:nvSpPr>
        <p:spPr>
          <a:xfrm>
            <a:off x="1655526" y="12937597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Kind</a:t>
            </a:r>
            <a:endParaRPr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  <a:p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4" name=" 83">
            <a:extLst>
              <a:ext uri="{FF2B5EF4-FFF2-40B4-BE49-F238E27FC236}">
                <a16:creationId xmlns:a16="http://schemas.microsoft.com/office/drawing/2014/main" id="{472B1FDB-C32F-F2A4-9CFB-177D88832EAB}"/>
              </a:ext>
            </a:extLst>
          </p:cNvPr>
          <p:cNvSpPr/>
          <p:nvPr/>
        </p:nvSpPr>
        <p:spPr>
          <a:xfrm>
            <a:off x="5782862" y="12953012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5" name=" 84">
            <a:extLst>
              <a:ext uri="{FF2B5EF4-FFF2-40B4-BE49-F238E27FC236}">
                <a16:creationId xmlns:a16="http://schemas.microsoft.com/office/drawing/2014/main" id="{74E91E9E-9434-35FD-298E-C40D613BBD55}"/>
              </a:ext>
            </a:extLst>
          </p:cNvPr>
          <p:cNvSpPr/>
          <p:nvPr/>
        </p:nvSpPr>
        <p:spPr>
          <a:xfrm>
            <a:off x="7646230" y="12953012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7E26E1-FF9C-EDE1-E908-664753915E9B}"/>
              </a:ext>
            </a:extLst>
          </p:cNvPr>
          <p:cNvSpPr/>
          <p:nvPr/>
        </p:nvSpPr>
        <p:spPr>
          <a:xfrm>
            <a:off x="5041089" y="12270396"/>
            <a:ext cx="2671325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" name=" 92">
            <a:extLst>
              <a:ext uri="{FF2B5EF4-FFF2-40B4-BE49-F238E27FC236}">
                <a16:creationId xmlns:a16="http://schemas.microsoft.com/office/drawing/2014/main" id="{DC6685EC-12D5-5FA4-88DD-9AA5F87982AE}"/>
              </a:ext>
            </a:extLst>
          </p:cNvPr>
          <p:cNvSpPr/>
          <p:nvPr/>
        </p:nvSpPr>
        <p:spPr>
          <a:xfrm>
            <a:off x="9676298" y="1295913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" name=" 100">
            <a:extLst>
              <a:ext uri="{FF2B5EF4-FFF2-40B4-BE49-F238E27FC236}">
                <a16:creationId xmlns:a16="http://schemas.microsoft.com/office/drawing/2014/main" id="{E02C0740-84F4-6029-2105-4ADA8D3E9CAE}"/>
              </a:ext>
            </a:extLst>
          </p:cNvPr>
          <p:cNvSpPr/>
          <p:nvPr/>
        </p:nvSpPr>
        <p:spPr>
          <a:xfrm>
            <a:off x="1718867" y="11300925"/>
            <a:ext cx="9304517" cy="660000"/>
          </a:xfrm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_MEM Weakness: </a:t>
            </a: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02" name=" 101">
            <a:extLst>
              <a:ext uri="{FF2B5EF4-FFF2-40B4-BE49-F238E27FC236}">
                <a16:creationId xmlns:a16="http://schemas.microsoft.com/office/drawing/2014/main" id="{CEE588EC-6EA0-30B5-924F-8975FD2644E0}"/>
              </a:ext>
            </a:extLst>
          </p:cNvPr>
          <p:cNvSpPr/>
          <p:nvPr/>
        </p:nvSpPr>
        <p:spPr>
          <a:xfrm>
            <a:off x="1670177" y="11952191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103" name=" 102">
            <a:extLst>
              <a:ext uri="{FF2B5EF4-FFF2-40B4-BE49-F238E27FC236}">
                <a16:creationId xmlns:a16="http://schemas.microsoft.com/office/drawing/2014/main" id="{69580016-4976-4131-F193-51E8BE963D4E}"/>
              </a:ext>
            </a:extLst>
          </p:cNvPr>
          <p:cNvSpPr/>
          <p:nvPr/>
        </p:nvSpPr>
        <p:spPr>
          <a:xfrm>
            <a:off x="5041089" y="11956001"/>
            <a:ext cx="2671326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04" name=" 103">
            <a:extLst>
              <a:ext uri="{FF2B5EF4-FFF2-40B4-BE49-F238E27FC236}">
                <a16:creationId xmlns:a16="http://schemas.microsoft.com/office/drawing/2014/main" id="{00463D6D-294B-E1D4-B14F-8B79B354ABD8}"/>
              </a:ext>
            </a:extLst>
          </p:cNvPr>
          <p:cNvSpPr/>
          <p:nvPr/>
        </p:nvSpPr>
        <p:spPr>
          <a:xfrm>
            <a:off x="8412001" y="11729365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2AC32DEC-46EA-AAA7-1136-689CF9B8C019}"/>
              </a:ext>
            </a:extLst>
          </p:cNvPr>
          <p:cNvSpPr/>
          <p:nvPr/>
        </p:nvSpPr>
        <p:spPr>
          <a:xfrm>
            <a:off x="1664828" y="14379451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0" name=" 109">
            <a:extLst>
              <a:ext uri="{FF2B5EF4-FFF2-40B4-BE49-F238E27FC236}">
                <a16:creationId xmlns:a16="http://schemas.microsoft.com/office/drawing/2014/main" id="{3FC63245-3A12-FD16-9F10-099B7B998D06}"/>
              </a:ext>
            </a:extLst>
          </p:cNvPr>
          <p:cNvSpPr/>
          <p:nvPr/>
        </p:nvSpPr>
        <p:spPr>
          <a:xfrm>
            <a:off x="2064828" y="14379451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F1B79A5-2E23-FFE0-7F77-1330651958B5}"/>
              </a:ext>
            </a:extLst>
          </p:cNvPr>
          <p:cNvSpPr/>
          <p:nvPr/>
        </p:nvSpPr>
        <p:spPr>
          <a:xfrm>
            <a:off x="3102708" y="14379451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2" name=" 111">
            <a:extLst>
              <a:ext uri="{FF2B5EF4-FFF2-40B4-BE49-F238E27FC236}">
                <a16:creationId xmlns:a16="http://schemas.microsoft.com/office/drawing/2014/main" id="{6F5657DB-06C5-0C5C-B8C6-57CC783C7CBB}"/>
              </a:ext>
            </a:extLst>
          </p:cNvPr>
          <p:cNvSpPr/>
          <p:nvPr/>
        </p:nvSpPr>
        <p:spPr>
          <a:xfrm>
            <a:off x="3492622" y="14379451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AEBDDD8-0022-B634-2EC8-12C30667B4C4}"/>
              </a:ext>
            </a:extLst>
          </p:cNvPr>
          <p:cNvSpPr/>
          <p:nvPr/>
        </p:nvSpPr>
        <p:spPr>
          <a:xfrm>
            <a:off x="4916546" y="14385550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4" name=" 113">
            <a:extLst>
              <a:ext uri="{FF2B5EF4-FFF2-40B4-BE49-F238E27FC236}">
                <a16:creationId xmlns:a16="http://schemas.microsoft.com/office/drawing/2014/main" id="{91112BA9-6F6D-00C1-841C-D1D5CB959B5C}"/>
              </a:ext>
            </a:extLst>
          </p:cNvPr>
          <p:cNvSpPr/>
          <p:nvPr/>
        </p:nvSpPr>
        <p:spPr>
          <a:xfrm>
            <a:off x="5319472" y="14379451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A701BF5-FA2F-5DB9-E0AC-59FC32B5B1EC}"/>
              </a:ext>
            </a:extLst>
          </p:cNvPr>
          <p:cNvSpPr/>
          <p:nvPr/>
        </p:nvSpPr>
        <p:spPr>
          <a:xfrm>
            <a:off x="6720977" y="14388659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16" name=" 115">
            <a:extLst>
              <a:ext uri="{FF2B5EF4-FFF2-40B4-BE49-F238E27FC236}">
                <a16:creationId xmlns:a16="http://schemas.microsoft.com/office/drawing/2014/main" id="{EB933B18-8403-ECCD-6012-900C815BA89B}"/>
              </a:ext>
            </a:extLst>
          </p:cNvPr>
          <p:cNvSpPr/>
          <p:nvPr/>
        </p:nvSpPr>
        <p:spPr>
          <a:xfrm>
            <a:off x="7100805" y="14388659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118" name=" 117">
            <a:extLst>
              <a:ext uri="{FF2B5EF4-FFF2-40B4-BE49-F238E27FC236}">
                <a16:creationId xmlns:a16="http://schemas.microsoft.com/office/drawing/2014/main" id="{D13C92EC-C4F5-8C3F-BDD5-EE7F1413FE2C}"/>
              </a:ext>
            </a:extLst>
          </p:cNvPr>
          <p:cNvSpPr/>
          <p:nvPr/>
        </p:nvSpPr>
        <p:spPr>
          <a:xfrm>
            <a:off x="9272006" y="14388659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119" name=" 118">
            <a:extLst>
              <a:ext uri="{FF2B5EF4-FFF2-40B4-BE49-F238E27FC236}">
                <a16:creationId xmlns:a16="http://schemas.microsoft.com/office/drawing/2014/main" id="{BFE3F818-1F37-8D0C-0CDA-03B297219EE8}"/>
              </a:ext>
            </a:extLst>
          </p:cNvPr>
          <p:cNvSpPr/>
          <p:nvPr/>
        </p:nvSpPr>
        <p:spPr>
          <a:xfrm>
            <a:off x="11765604" y="13637955"/>
            <a:ext cx="1703017" cy="260000"/>
          </a:xfrm>
        </p:spPr>
        <p:txBody>
          <a:bodyPr lIns="20000" rIns="20000"/>
          <a:lstStyle/>
          <a:p>
            <a:pPr algn="ct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  <a:r>
              <a:rPr lang="en-US" sz="1200" dirty="0">
                <a:solidFill>
                  <a:srgbClr val="7F7F7F"/>
                </a:solidFill>
                <a:latin typeface="+mj-lt"/>
              </a:rPr>
              <a:t>, 2024</a:t>
            </a:r>
            <a:endParaRPr sz="12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9" name=" 48">
            <a:extLst>
              <a:ext uri="{FF2B5EF4-FFF2-40B4-BE49-F238E27FC236}">
                <a16:creationId xmlns:a16="http://schemas.microsoft.com/office/drawing/2014/main" id="{028E13BD-4852-BD4F-DB7B-F877B93D073E}"/>
              </a:ext>
            </a:extLst>
          </p:cNvPr>
          <p:cNvSpPr/>
          <p:nvPr/>
        </p:nvSpPr>
        <p:spPr>
          <a:xfrm>
            <a:off x="8412001" y="8509296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58" name="Google Shape;1602;p90">
            <a:extLst>
              <a:ext uri="{FF2B5EF4-FFF2-40B4-BE49-F238E27FC236}">
                <a16:creationId xmlns:a16="http://schemas.microsoft.com/office/drawing/2014/main" id="{A7A26240-6EE2-90DC-5E89-9054543C2508}"/>
              </a:ext>
            </a:extLst>
          </p:cNvPr>
          <p:cNvSpPr/>
          <p:nvPr/>
        </p:nvSpPr>
        <p:spPr>
          <a:xfrm>
            <a:off x="11391514" y="10771138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3" name=" 182">
            <a:extLst>
              <a:ext uri="{FF2B5EF4-FFF2-40B4-BE49-F238E27FC236}">
                <a16:creationId xmlns:a16="http://schemas.microsoft.com/office/drawing/2014/main" id="{F476CAA8-3F30-182D-B86A-DF8C7D7E14BE}"/>
              </a:ext>
            </a:extLst>
          </p:cNvPr>
          <p:cNvSpPr/>
          <p:nvPr/>
        </p:nvSpPr>
        <p:spPr>
          <a:xfrm>
            <a:off x="3925923" y="12941947"/>
            <a:ext cx="1953786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lang="en-US"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33" name="Google Shape;795;p85">
            <a:extLst>
              <a:ext uri="{FF2B5EF4-FFF2-40B4-BE49-F238E27FC236}">
                <a16:creationId xmlns:a16="http://schemas.microsoft.com/office/drawing/2014/main" id="{A16AF50A-6F5D-07A1-1BE7-D25D0C06CF38}"/>
              </a:ext>
            </a:extLst>
          </p:cNvPr>
          <p:cNvSpPr/>
          <p:nvPr/>
        </p:nvSpPr>
        <p:spPr>
          <a:xfrm>
            <a:off x="12103068" y="124920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5C0BEB-B773-FA32-497A-CF3B6EE10F4E}"/>
              </a:ext>
            </a:extLst>
          </p:cNvPr>
          <p:cNvCxnSpPr>
            <a:cxnSpLocks/>
          </p:cNvCxnSpPr>
          <p:nvPr/>
        </p:nvCxnSpPr>
        <p:spPr>
          <a:xfrm>
            <a:off x="-1767777" y="6927202"/>
            <a:ext cx="0" cy="414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53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990;p28">
            <a:extLst>
              <a:ext uri="{FF2B5EF4-FFF2-40B4-BE49-F238E27FC236}">
                <a16:creationId xmlns:a16="http://schemas.microsoft.com/office/drawing/2014/main" id="{1C2E7E7B-6A8D-9D3E-5433-55B0385B988E}"/>
              </a:ext>
            </a:extLst>
          </p:cNvPr>
          <p:cNvSpPr/>
          <p:nvPr/>
        </p:nvSpPr>
        <p:spPr>
          <a:xfrm>
            <a:off x="3933394" y="328465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993;p28">
            <a:extLst>
              <a:ext uri="{FF2B5EF4-FFF2-40B4-BE49-F238E27FC236}">
                <a16:creationId xmlns:a16="http://schemas.microsoft.com/office/drawing/2014/main" id="{7E0C271B-1FD2-9E0F-A806-CF3E887B8F26}"/>
              </a:ext>
            </a:extLst>
          </p:cNvPr>
          <p:cNvSpPr txBox="1"/>
          <p:nvPr/>
        </p:nvSpPr>
        <p:spPr>
          <a:xfrm>
            <a:off x="1495826" y="2963549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989;p28">
            <a:extLst>
              <a:ext uri="{FF2B5EF4-FFF2-40B4-BE49-F238E27FC236}">
                <a16:creationId xmlns:a16="http://schemas.microsoft.com/office/drawing/2014/main" id="{91024564-AB49-2D71-06C4-1F41CDA3C5E1}"/>
              </a:ext>
            </a:extLst>
          </p:cNvPr>
          <p:cNvSpPr/>
          <p:nvPr/>
        </p:nvSpPr>
        <p:spPr>
          <a:xfrm>
            <a:off x="2714735" y="3322950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994;p28">
            <a:extLst>
              <a:ext uri="{FF2B5EF4-FFF2-40B4-BE49-F238E27FC236}">
                <a16:creationId xmlns:a16="http://schemas.microsoft.com/office/drawing/2014/main" id="{BBB1CA4D-70CC-38E5-0005-6554AB100D4B}"/>
              </a:ext>
            </a:extLst>
          </p:cNvPr>
          <p:cNvSpPr/>
          <p:nvPr/>
        </p:nvSpPr>
        <p:spPr>
          <a:xfrm>
            <a:off x="1181514" y="328465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612" name="Google Shape;508;p27">
            <a:extLst>
              <a:ext uri="{FF2B5EF4-FFF2-40B4-BE49-F238E27FC236}">
                <a16:creationId xmlns:a16="http://schemas.microsoft.com/office/drawing/2014/main" id="{B79FC4A5-C717-BCA8-EC3B-F14CB9B9C431}"/>
              </a:ext>
            </a:extLst>
          </p:cNvPr>
          <p:cNvCxnSpPr>
            <a:cxnSpLocks/>
            <a:stCxn id="608" idx="3"/>
            <a:endCxn id="634" idx="0"/>
          </p:cNvCxnSpPr>
          <p:nvPr/>
        </p:nvCxnSpPr>
        <p:spPr>
          <a:xfrm flipH="1">
            <a:off x="4730091" y="3481255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508;p27">
            <a:extLst>
              <a:ext uri="{FF2B5EF4-FFF2-40B4-BE49-F238E27FC236}">
                <a16:creationId xmlns:a16="http://schemas.microsoft.com/office/drawing/2014/main" id="{0314E898-CE79-26F2-6F40-CD683C1C81D4}"/>
              </a:ext>
            </a:extLst>
          </p:cNvPr>
          <p:cNvCxnSpPr>
            <a:cxnSpLocks/>
            <a:stCxn id="615" idx="3"/>
            <a:endCxn id="617" idx="1"/>
          </p:cNvCxnSpPr>
          <p:nvPr/>
        </p:nvCxnSpPr>
        <p:spPr>
          <a:xfrm flipH="1">
            <a:off x="1181514" y="1315348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900;p59">
            <a:extLst>
              <a:ext uri="{FF2B5EF4-FFF2-40B4-BE49-F238E27FC236}">
                <a16:creationId xmlns:a16="http://schemas.microsoft.com/office/drawing/2014/main" id="{DF127EDB-255B-0EBB-4F18-3C10CA919723}"/>
              </a:ext>
            </a:extLst>
          </p:cNvPr>
          <p:cNvSpPr/>
          <p:nvPr/>
        </p:nvSpPr>
        <p:spPr>
          <a:xfrm>
            <a:off x="1181514" y="1118752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615" name="Google Shape;903;p59">
            <a:extLst>
              <a:ext uri="{FF2B5EF4-FFF2-40B4-BE49-F238E27FC236}">
                <a16:creationId xmlns:a16="http://schemas.microsoft.com/office/drawing/2014/main" id="{27C889ED-D9A9-077E-C6B1-432959504B85}"/>
              </a:ext>
            </a:extLst>
          </p:cNvPr>
          <p:cNvSpPr/>
          <p:nvPr/>
        </p:nvSpPr>
        <p:spPr>
          <a:xfrm>
            <a:off x="3933394" y="1118752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901;p59">
            <a:extLst>
              <a:ext uri="{FF2B5EF4-FFF2-40B4-BE49-F238E27FC236}">
                <a16:creationId xmlns:a16="http://schemas.microsoft.com/office/drawing/2014/main" id="{E93AE869-4251-DD78-87E1-E83B1505A97E}"/>
              </a:ext>
            </a:extLst>
          </p:cNvPr>
          <p:cNvSpPr/>
          <p:nvPr/>
        </p:nvSpPr>
        <p:spPr>
          <a:xfrm>
            <a:off x="2714735" y="1158747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900;p59">
            <a:extLst>
              <a:ext uri="{FF2B5EF4-FFF2-40B4-BE49-F238E27FC236}">
                <a16:creationId xmlns:a16="http://schemas.microsoft.com/office/drawing/2014/main" id="{AB344BA5-2AF4-B4A8-D723-3F3A301B251D}"/>
              </a:ext>
            </a:extLst>
          </p:cNvPr>
          <p:cNvSpPr/>
          <p:nvPr/>
        </p:nvSpPr>
        <p:spPr>
          <a:xfrm>
            <a:off x="1181514" y="217177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18" name="Google Shape;903;p59">
            <a:extLst>
              <a:ext uri="{FF2B5EF4-FFF2-40B4-BE49-F238E27FC236}">
                <a16:creationId xmlns:a16="http://schemas.microsoft.com/office/drawing/2014/main" id="{0A9F549E-276D-D189-CCFA-A52F0CA7AB8F}"/>
              </a:ext>
            </a:extLst>
          </p:cNvPr>
          <p:cNvSpPr/>
          <p:nvPr/>
        </p:nvSpPr>
        <p:spPr>
          <a:xfrm>
            <a:off x="3933394" y="217177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906;p59">
            <a:extLst>
              <a:ext uri="{FF2B5EF4-FFF2-40B4-BE49-F238E27FC236}">
                <a16:creationId xmlns:a16="http://schemas.microsoft.com/office/drawing/2014/main" id="{E8CADDC9-6B2D-7B13-3F2D-0D78145EBD34}"/>
              </a:ext>
            </a:extLst>
          </p:cNvPr>
          <p:cNvSpPr txBox="1"/>
          <p:nvPr/>
        </p:nvSpPr>
        <p:spPr>
          <a:xfrm>
            <a:off x="1495826" y="1825345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901;p59">
            <a:extLst>
              <a:ext uri="{FF2B5EF4-FFF2-40B4-BE49-F238E27FC236}">
                <a16:creationId xmlns:a16="http://schemas.microsoft.com/office/drawing/2014/main" id="{436136EE-CFDF-2274-FA6A-88877CB6B0E3}"/>
              </a:ext>
            </a:extLst>
          </p:cNvPr>
          <p:cNvSpPr/>
          <p:nvPr/>
        </p:nvSpPr>
        <p:spPr>
          <a:xfrm>
            <a:off x="2714735" y="221078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508;p27">
            <a:extLst>
              <a:ext uri="{FF2B5EF4-FFF2-40B4-BE49-F238E27FC236}">
                <a16:creationId xmlns:a16="http://schemas.microsoft.com/office/drawing/2014/main" id="{742EE3B4-4FF9-877E-B459-C5190F66CC5C}"/>
              </a:ext>
            </a:extLst>
          </p:cNvPr>
          <p:cNvCxnSpPr>
            <a:cxnSpLocks/>
            <a:stCxn id="618" idx="3"/>
            <a:endCxn id="611" idx="1"/>
          </p:cNvCxnSpPr>
          <p:nvPr/>
        </p:nvCxnSpPr>
        <p:spPr>
          <a:xfrm flipH="1">
            <a:off x="1181514" y="2368367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906;p59">
            <a:extLst>
              <a:ext uri="{FF2B5EF4-FFF2-40B4-BE49-F238E27FC236}">
                <a16:creationId xmlns:a16="http://schemas.microsoft.com/office/drawing/2014/main" id="{9D7BF781-7689-6393-CC7E-28B3E840CACF}"/>
              </a:ext>
            </a:extLst>
          </p:cNvPr>
          <p:cNvSpPr txBox="1"/>
          <p:nvPr/>
        </p:nvSpPr>
        <p:spPr>
          <a:xfrm>
            <a:off x="1495826" y="77865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49775E9E-6D2F-DBD7-FB09-6EE4F32C1BFF}"/>
              </a:ext>
            </a:extLst>
          </p:cNvPr>
          <p:cNvSpPr/>
          <p:nvPr/>
        </p:nvSpPr>
        <p:spPr>
          <a:xfrm>
            <a:off x="2856337" y="277389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F1C4DCB9-1B84-18A6-7B02-1F60E9B8EEEE}"/>
              </a:ext>
            </a:extLst>
          </p:cNvPr>
          <p:cNvCxnSpPr>
            <a:cxnSpLocks/>
            <a:stCxn id="614" idx="3"/>
            <a:endCxn id="616" idx="1"/>
          </p:cNvCxnSpPr>
          <p:nvPr/>
        </p:nvCxnSpPr>
        <p:spPr>
          <a:xfrm>
            <a:off x="2373649" y="1315348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C5A317A0-D9CC-EE1D-6C38-33141E38217A}"/>
              </a:ext>
            </a:extLst>
          </p:cNvPr>
          <p:cNvCxnSpPr>
            <a:cxnSpLocks/>
            <a:stCxn id="616" idx="3"/>
            <a:endCxn id="615" idx="1"/>
          </p:cNvCxnSpPr>
          <p:nvPr/>
        </p:nvCxnSpPr>
        <p:spPr>
          <a:xfrm flipV="1">
            <a:off x="3592559" y="1315348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210C599E-8ABC-F720-B3EA-59BD44386B2B}"/>
              </a:ext>
            </a:extLst>
          </p:cNvPr>
          <p:cNvCxnSpPr>
            <a:cxnSpLocks/>
            <a:stCxn id="617" idx="3"/>
            <a:endCxn id="621" idx="1"/>
          </p:cNvCxnSpPr>
          <p:nvPr/>
        </p:nvCxnSpPr>
        <p:spPr>
          <a:xfrm flipV="1">
            <a:off x="2373649" y="2368366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8F564857-0A67-314C-D4D6-16265F7EC8E5}"/>
              </a:ext>
            </a:extLst>
          </p:cNvPr>
          <p:cNvCxnSpPr>
            <a:cxnSpLocks/>
            <a:stCxn id="621" idx="3"/>
            <a:endCxn id="618" idx="1"/>
          </p:cNvCxnSpPr>
          <p:nvPr/>
        </p:nvCxnSpPr>
        <p:spPr>
          <a:xfrm>
            <a:off x="3592559" y="2368366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ACB3970B-C941-C4B5-A334-DD7EA72744FD}"/>
              </a:ext>
            </a:extLst>
          </p:cNvPr>
          <p:cNvCxnSpPr>
            <a:cxnSpLocks/>
            <a:stCxn id="611" idx="3"/>
            <a:endCxn id="610" idx="1"/>
          </p:cNvCxnSpPr>
          <p:nvPr/>
        </p:nvCxnSpPr>
        <p:spPr>
          <a:xfrm>
            <a:off x="2373649" y="3481255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F4ED8CE7-64F4-6030-8EF1-57FB24E941F9}"/>
              </a:ext>
            </a:extLst>
          </p:cNvPr>
          <p:cNvCxnSpPr>
            <a:cxnSpLocks/>
            <a:stCxn id="610" idx="3"/>
            <a:endCxn id="608" idx="1"/>
          </p:cNvCxnSpPr>
          <p:nvPr/>
        </p:nvCxnSpPr>
        <p:spPr>
          <a:xfrm flipV="1">
            <a:off x="3592559" y="3481255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Google Shape;906;p59">
            <a:extLst>
              <a:ext uri="{FF2B5EF4-FFF2-40B4-BE49-F238E27FC236}">
                <a16:creationId xmlns:a16="http://schemas.microsoft.com/office/drawing/2014/main" id="{3A9F1471-2D19-6AA7-71D7-6BD7C8FEA974}"/>
              </a:ext>
            </a:extLst>
          </p:cNvPr>
          <p:cNvSpPr txBox="1"/>
          <p:nvPr/>
        </p:nvSpPr>
        <p:spPr>
          <a:xfrm>
            <a:off x="1025264" y="493790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3" name=" 632">
            <a:extLst>
              <a:ext uri="{FF2B5EF4-FFF2-40B4-BE49-F238E27FC236}">
                <a16:creationId xmlns:a16="http://schemas.microsoft.com/office/drawing/2014/main" id="{32CF684C-6147-DC0C-2480-AFFCF158E4D5}"/>
              </a:ext>
            </a:extLst>
          </p:cNvPr>
          <p:cNvSpPr/>
          <p:nvPr/>
        </p:nvSpPr>
        <p:spPr>
          <a:xfrm>
            <a:off x="5452102" y="4463371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634" name="Isosceles Triangle 633">
            <a:extLst>
              <a:ext uri="{FF2B5EF4-FFF2-40B4-BE49-F238E27FC236}">
                <a16:creationId xmlns:a16="http://schemas.microsoft.com/office/drawing/2014/main" id="{B8C803C4-DFF7-D949-A35D-977093BB2140}"/>
              </a:ext>
            </a:extLst>
          </p:cNvPr>
          <p:cNvSpPr/>
          <p:nvPr/>
        </p:nvSpPr>
        <p:spPr>
          <a:xfrm>
            <a:off x="4335413" y="4143756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5BF0CB4C-C6E7-F64E-6584-F15547695254}"/>
              </a:ext>
            </a:extLst>
          </p:cNvPr>
          <p:cNvSpPr txBox="1"/>
          <p:nvPr/>
        </p:nvSpPr>
        <p:spPr>
          <a:xfrm>
            <a:off x="4426768" y="4340352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CD2EF02-927A-6F96-8B32-B43CD7905B8F}"/>
              </a:ext>
            </a:extLst>
          </p:cNvPr>
          <p:cNvSpPr txBox="1"/>
          <p:nvPr/>
        </p:nvSpPr>
        <p:spPr>
          <a:xfrm>
            <a:off x="1172874" y="4060603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37" name=" 636">
            <a:extLst>
              <a:ext uri="{FF2B5EF4-FFF2-40B4-BE49-F238E27FC236}">
                <a16:creationId xmlns:a16="http://schemas.microsoft.com/office/drawing/2014/main" id="{271A42CE-7E64-9928-DFF7-236BC29BFEFA}"/>
              </a:ext>
            </a:extLst>
          </p:cNvPr>
          <p:cNvSpPr/>
          <p:nvPr/>
        </p:nvSpPr>
        <p:spPr>
          <a:xfrm>
            <a:off x="1192952" y="4551295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40" name=" 639">
            <a:extLst>
              <a:ext uri="{FF2B5EF4-FFF2-40B4-BE49-F238E27FC236}">
                <a16:creationId xmlns:a16="http://schemas.microsoft.com/office/drawing/2014/main" id="{FBFFCB64-ECE9-0E49-07D1-321B9CF3FB07}"/>
              </a:ext>
            </a:extLst>
          </p:cNvPr>
          <p:cNvSpPr/>
          <p:nvPr/>
        </p:nvSpPr>
        <p:spPr>
          <a:xfrm>
            <a:off x="5455060" y="1276008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42" name=" 641">
            <a:extLst>
              <a:ext uri="{FF2B5EF4-FFF2-40B4-BE49-F238E27FC236}">
                <a16:creationId xmlns:a16="http://schemas.microsoft.com/office/drawing/2014/main" id="{7706DE45-9168-0958-662D-C23533FCFAA3}"/>
              </a:ext>
            </a:extLst>
          </p:cNvPr>
          <p:cNvSpPr/>
          <p:nvPr/>
        </p:nvSpPr>
        <p:spPr>
          <a:xfrm>
            <a:off x="1188603" y="901157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643" name=" 642">
            <a:extLst>
              <a:ext uri="{FF2B5EF4-FFF2-40B4-BE49-F238E27FC236}">
                <a16:creationId xmlns:a16="http://schemas.microsoft.com/office/drawing/2014/main" id="{7F64B01F-EFA7-A285-A15A-02BEE5445121}"/>
              </a:ext>
            </a:extLst>
          </p:cNvPr>
          <p:cNvSpPr/>
          <p:nvPr/>
        </p:nvSpPr>
        <p:spPr>
          <a:xfrm>
            <a:off x="3946439" y="901157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644" name=" 643">
            <a:extLst>
              <a:ext uri="{FF2B5EF4-FFF2-40B4-BE49-F238E27FC236}">
                <a16:creationId xmlns:a16="http://schemas.microsoft.com/office/drawing/2014/main" id="{DC650CB5-BCB1-2491-6132-851F41CE9F48}"/>
              </a:ext>
            </a:extLst>
          </p:cNvPr>
          <p:cNvSpPr/>
          <p:nvPr/>
        </p:nvSpPr>
        <p:spPr>
          <a:xfrm>
            <a:off x="1160903" y="1960724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645" name=" 644">
            <a:extLst>
              <a:ext uri="{FF2B5EF4-FFF2-40B4-BE49-F238E27FC236}">
                <a16:creationId xmlns:a16="http://schemas.microsoft.com/office/drawing/2014/main" id="{2BAB53F8-4D90-FFF3-587D-DFF635DCC149}"/>
              </a:ext>
            </a:extLst>
          </p:cNvPr>
          <p:cNvSpPr/>
          <p:nvPr/>
        </p:nvSpPr>
        <p:spPr>
          <a:xfrm>
            <a:off x="3932666" y="1960724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646" name=" 645">
            <a:extLst>
              <a:ext uri="{FF2B5EF4-FFF2-40B4-BE49-F238E27FC236}">
                <a16:creationId xmlns:a16="http://schemas.microsoft.com/office/drawing/2014/main" id="{43E411F5-D5F3-301E-CDF3-ED131382C880}"/>
              </a:ext>
            </a:extLst>
          </p:cNvPr>
          <p:cNvSpPr/>
          <p:nvPr/>
        </p:nvSpPr>
        <p:spPr>
          <a:xfrm>
            <a:off x="1161047" y="3068194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647" name=" 646">
            <a:extLst>
              <a:ext uri="{FF2B5EF4-FFF2-40B4-BE49-F238E27FC236}">
                <a16:creationId xmlns:a16="http://schemas.microsoft.com/office/drawing/2014/main" id="{23232F92-6279-2557-8381-4A64A3ECBC8E}"/>
              </a:ext>
            </a:extLst>
          </p:cNvPr>
          <p:cNvSpPr/>
          <p:nvPr/>
        </p:nvSpPr>
        <p:spPr>
          <a:xfrm>
            <a:off x="3933393" y="3068194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648" name="Google Shape;943;p27">
            <a:extLst>
              <a:ext uri="{FF2B5EF4-FFF2-40B4-BE49-F238E27FC236}">
                <a16:creationId xmlns:a16="http://schemas.microsoft.com/office/drawing/2014/main" id="{9384B863-4A89-6D7C-29DA-88EF8C7ED4D9}"/>
              </a:ext>
            </a:extLst>
          </p:cNvPr>
          <p:cNvSpPr txBox="1"/>
          <p:nvPr/>
        </p:nvSpPr>
        <p:spPr>
          <a:xfrm>
            <a:off x="4136053" y="4872718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F030A8C4-731D-578D-A71A-8C5552466FA6}"/>
              </a:ext>
            </a:extLst>
          </p:cNvPr>
          <p:cNvSpPr/>
          <p:nvPr/>
        </p:nvSpPr>
        <p:spPr>
          <a:xfrm>
            <a:off x="3866071" y="4919408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1" name="Google Shape;945;p27">
            <a:extLst>
              <a:ext uri="{FF2B5EF4-FFF2-40B4-BE49-F238E27FC236}">
                <a16:creationId xmlns:a16="http://schemas.microsoft.com/office/drawing/2014/main" id="{1562C4BC-73E2-12C7-F2C4-22B4E6722ED6}"/>
              </a:ext>
            </a:extLst>
          </p:cNvPr>
          <p:cNvSpPr txBox="1"/>
          <p:nvPr/>
        </p:nvSpPr>
        <p:spPr>
          <a:xfrm>
            <a:off x="1438405" y="4872718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943;p27">
            <a:extLst>
              <a:ext uri="{FF2B5EF4-FFF2-40B4-BE49-F238E27FC236}">
                <a16:creationId xmlns:a16="http://schemas.microsoft.com/office/drawing/2014/main" id="{E39EB27F-A88B-98A9-7228-EA70485418D8}"/>
              </a:ext>
            </a:extLst>
          </p:cNvPr>
          <p:cNvSpPr txBox="1"/>
          <p:nvPr/>
        </p:nvSpPr>
        <p:spPr>
          <a:xfrm>
            <a:off x="5081947" y="4872737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F080251-971F-7ED8-05F9-C48BFA8BD22B}"/>
              </a:ext>
            </a:extLst>
          </p:cNvPr>
          <p:cNvSpPr/>
          <p:nvPr/>
        </p:nvSpPr>
        <p:spPr>
          <a:xfrm>
            <a:off x="1174611" y="4919408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4" name="Google Shape;945;p27">
            <a:extLst>
              <a:ext uri="{FF2B5EF4-FFF2-40B4-BE49-F238E27FC236}">
                <a16:creationId xmlns:a16="http://schemas.microsoft.com/office/drawing/2014/main" id="{B2FAE402-E0A7-E5D3-443D-DCCE7B8F1641}"/>
              </a:ext>
            </a:extLst>
          </p:cNvPr>
          <p:cNvSpPr txBox="1"/>
          <p:nvPr/>
        </p:nvSpPr>
        <p:spPr>
          <a:xfrm>
            <a:off x="3122046" y="487271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4B0528D2-9097-F5E8-4BC4-F302B0C0CD53}"/>
              </a:ext>
            </a:extLst>
          </p:cNvPr>
          <p:cNvSpPr/>
          <p:nvPr/>
        </p:nvSpPr>
        <p:spPr>
          <a:xfrm>
            <a:off x="2853178" y="4919408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6" name="Google Shape;945;p27">
            <a:extLst>
              <a:ext uri="{FF2B5EF4-FFF2-40B4-BE49-F238E27FC236}">
                <a16:creationId xmlns:a16="http://schemas.microsoft.com/office/drawing/2014/main" id="{3D39EB31-24D2-6C12-004A-30F1074362DC}"/>
              </a:ext>
            </a:extLst>
          </p:cNvPr>
          <p:cNvSpPr txBox="1"/>
          <p:nvPr/>
        </p:nvSpPr>
        <p:spPr>
          <a:xfrm>
            <a:off x="2124090" y="487271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901;p59">
            <a:extLst>
              <a:ext uri="{FF2B5EF4-FFF2-40B4-BE49-F238E27FC236}">
                <a16:creationId xmlns:a16="http://schemas.microsoft.com/office/drawing/2014/main" id="{E7205FD9-9619-FA4B-9323-E4E1ED0CA816}"/>
              </a:ext>
            </a:extLst>
          </p:cNvPr>
          <p:cNvSpPr/>
          <p:nvPr/>
        </p:nvSpPr>
        <p:spPr>
          <a:xfrm>
            <a:off x="1849876" y="4922112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0" name="Isosceles Triangle 659">
            <a:extLst>
              <a:ext uri="{FF2B5EF4-FFF2-40B4-BE49-F238E27FC236}">
                <a16:creationId xmlns:a16="http://schemas.microsoft.com/office/drawing/2014/main" id="{97D92896-2CF2-3BA1-E692-A2A953165085}"/>
              </a:ext>
            </a:extLst>
          </p:cNvPr>
          <p:cNvSpPr/>
          <p:nvPr/>
        </p:nvSpPr>
        <p:spPr>
          <a:xfrm>
            <a:off x="4822322" y="4864905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661" name=" 660">
            <a:extLst>
              <a:ext uri="{FF2B5EF4-FFF2-40B4-BE49-F238E27FC236}">
                <a16:creationId xmlns:a16="http://schemas.microsoft.com/office/drawing/2014/main" id="{AFC7B2D5-FA4F-9DC2-97F5-EBC7F0A68968}"/>
              </a:ext>
            </a:extLst>
          </p:cNvPr>
          <p:cNvSpPr/>
          <p:nvPr/>
        </p:nvSpPr>
        <p:spPr>
          <a:xfrm>
            <a:off x="5455060" y="2329026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62" name=" 661">
            <a:extLst>
              <a:ext uri="{FF2B5EF4-FFF2-40B4-BE49-F238E27FC236}">
                <a16:creationId xmlns:a16="http://schemas.microsoft.com/office/drawing/2014/main" id="{574F1102-DE4D-553A-A228-19DC86B6D27B}"/>
              </a:ext>
            </a:extLst>
          </p:cNvPr>
          <p:cNvSpPr/>
          <p:nvPr/>
        </p:nvSpPr>
        <p:spPr>
          <a:xfrm>
            <a:off x="1192026" y="4374712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7AE3633-4D66-DA62-99AD-DF8153ACA988}"/>
              </a:ext>
            </a:extLst>
          </p:cNvPr>
          <p:cNvSpPr/>
          <p:nvPr/>
        </p:nvSpPr>
        <p:spPr>
          <a:xfrm>
            <a:off x="5523460" y="296400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4" name=" 663">
            <a:extLst>
              <a:ext uri="{FF2B5EF4-FFF2-40B4-BE49-F238E27FC236}">
                <a16:creationId xmlns:a16="http://schemas.microsoft.com/office/drawing/2014/main" id="{5AA4E03B-3CEE-4F6B-2ED3-C3AF43AE1C63}"/>
              </a:ext>
            </a:extLst>
          </p:cNvPr>
          <p:cNvSpPr/>
          <p:nvPr/>
        </p:nvSpPr>
        <p:spPr>
          <a:xfrm>
            <a:off x="5452102" y="3515500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20" name=" 919">
            <a:extLst>
              <a:ext uri="{FF2B5EF4-FFF2-40B4-BE49-F238E27FC236}">
                <a16:creationId xmlns:a16="http://schemas.microsoft.com/office/drawing/2014/main" id="{032D7A06-C667-A38A-2F39-0114C5752BAC}"/>
              </a:ext>
            </a:extLst>
          </p:cNvPr>
          <p:cNvSpPr/>
          <p:nvPr/>
        </p:nvSpPr>
        <p:spPr>
          <a:xfrm>
            <a:off x="89080" y="7724387"/>
            <a:ext cx="11407902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Vulnerability Specification Model</a:t>
            </a:r>
          </a:p>
        </p:txBody>
      </p:sp>
      <p:sp>
        <p:nvSpPr>
          <p:cNvPr id="921" name=" 920">
            <a:extLst>
              <a:ext uri="{FF2B5EF4-FFF2-40B4-BE49-F238E27FC236}">
                <a16:creationId xmlns:a16="http://schemas.microsoft.com/office/drawing/2014/main" id="{43BAAACD-AD2C-C0BA-BA50-1080F2038F2F}"/>
              </a:ext>
            </a:extLst>
          </p:cNvPr>
          <p:cNvSpPr/>
          <p:nvPr/>
        </p:nvSpPr>
        <p:spPr>
          <a:xfrm>
            <a:off x="1831692" y="8201512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922" name=" 921">
            <a:extLst>
              <a:ext uri="{FF2B5EF4-FFF2-40B4-BE49-F238E27FC236}">
                <a16:creationId xmlns:a16="http://schemas.microsoft.com/office/drawing/2014/main" id="{81FC3C22-9DF8-CCF4-A93D-A32DC7A58D45}"/>
              </a:ext>
            </a:extLst>
          </p:cNvPr>
          <p:cNvSpPr/>
          <p:nvPr/>
        </p:nvSpPr>
        <p:spPr>
          <a:xfrm>
            <a:off x="8572017" y="8201512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923" name="Rectangle: Rounded Corners 922">
            <a:extLst>
              <a:ext uri="{FF2B5EF4-FFF2-40B4-BE49-F238E27FC236}">
                <a16:creationId xmlns:a16="http://schemas.microsoft.com/office/drawing/2014/main" id="{5E63EAB5-FE1C-5D3D-437C-71E5F8370630}"/>
              </a:ext>
            </a:extLst>
          </p:cNvPr>
          <p:cNvSpPr/>
          <p:nvPr/>
        </p:nvSpPr>
        <p:spPr>
          <a:xfrm>
            <a:off x="1831693" y="8518662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6E2A5557-0F1A-A983-9D06-358309871869}"/>
              </a:ext>
            </a:extLst>
          </p:cNvPr>
          <p:cNvSpPr/>
          <p:nvPr/>
        </p:nvSpPr>
        <p:spPr>
          <a:xfrm>
            <a:off x="5207329" y="8518662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25" name="Rectangle: Rounded Corners 924">
            <a:extLst>
              <a:ext uri="{FF2B5EF4-FFF2-40B4-BE49-F238E27FC236}">
                <a16:creationId xmlns:a16="http://schemas.microsoft.com/office/drawing/2014/main" id="{68E52D49-7DE2-557E-9EA8-666BF681DAA7}"/>
              </a:ext>
            </a:extLst>
          </p:cNvPr>
          <p:cNvSpPr/>
          <p:nvPr/>
        </p:nvSpPr>
        <p:spPr>
          <a:xfrm>
            <a:off x="8579319" y="8518662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F613FB83-3053-9E89-323B-934CB51C02C5}"/>
              </a:ext>
            </a:extLst>
          </p:cNvPr>
          <p:cNvCxnSpPr>
            <a:cxnSpLocks/>
            <a:stCxn id="923" idx="3"/>
            <a:endCxn id="924" idx="1"/>
          </p:cNvCxnSpPr>
          <p:nvPr/>
        </p:nvCxnSpPr>
        <p:spPr>
          <a:xfrm>
            <a:off x="4501741" y="8848662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8C4A8C31-FE9F-5B2E-60F8-AA0E7F89A583}"/>
              </a:ext>
            </a:extLst>
          </p:cNvPr>
          <p:cNvCxnSpPr>
            <a:cxnSpLocks/>
            <a:stCxn id="924" idx="3"/>
            <a:endCxn id="925" idx="1"/>
          </p:cNvCxnSpPr>
          <p:nvPr/>
        </p:nvCxnSpPr>
        <p:spPr>
          <a:xfrm>
            <a:off x="7877377" y="8848662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928" name=" 927">
            <a:extLst>
              <a:ext uri="{FF2B5EF4-FFF2-40B4-BE49-F238E27FC236}">
                <a16:creationId xmlns:a16="http://schemas.microsoft.com/office/drawing/2014/main" id="{E0BC5656-4078-E180-FB7D-F2214145469E}"/>
              </a:ext>
            </a:extLst>
          </p:cNvPr>
          <p:cNvSpPr/>
          <p:nvPr/>
        </p:nvSpPr>
        <p:spPr>
          <a:xfrm>
            <a:off x="1831310" y="1081407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929" name=" 928">
            <a:extLst>
              <a:ext uri="{FF2B5EF4-FFF2-40B4-BE49-F238E27FC236}">
                <a16:creationId xmlns:a16="http://schemas.microsoft.com/office/drawing/2014/main" id="{13BC86BC-A678-C501-2EBA-C0011BAA44A7}"/>
              </a:ext>
            </a:extLst>
          </p:cNvPr>
          <p:cNvSpPr/>
          <p:nvPr/>
        </p:nvSpPr>
        <p:spPr>
          <a:xfrm>
            <a:off x="68816" y="11026498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0" name=" 929">
            <a:extLst>
              <a:ext uri="{FF2B5EF4-FFF2-40B4-BE49-F238E27FC236}">
                <a16:creationId xmlns:a16="http://schemas.microsoft.com/office/drawing/2014/main" id="{B75AE93B-E377-E3E6-8978-BF48D092AE44}"/>
              </a:ext>
            </a:extLst>
          </p:cNvPr>
          <p:cNvSpPr/>
          <p:nvPr/>
        </p:nvSpPr>
        <p:spPr>
          <a:xfrm>
            <a:off x="8603708" y="1081407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931" name="Rectangle: Rounded Corners 930">
            <a:extLst>
              <a:ext uri="{FF2B5EF4-FFF2-40B4-BE49-F238E27FC236}">
                <a16:creationId xmlns:a16="http://schemas.microsoft.com/office/drawing/2014/main" id="{9A823FF0-8BE0-559F-DB65-887B579B9E56}"/>
              </a:ext>
            </a:extLst>
          </p:cNvPr>
          <p:cNvSpPr/>
          <p:nvPr/>
        </p:nvSpPr>
        <p:spPr>
          <a:xfrm>
            <a:off x="1831693" y="1113122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36B6F80-F328-D7E6-62D1-13B56D19FE52}"/>
              </a:ext>
            </a:extLst>
          </p:cNvPr>
          <p:cNvSpPr/>
          <p:nvPr/>
        </p:nvSpPr>
        <p:spPr>
          <a:xfrm>
            <a:off x="5207329" y="1113122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6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3" name="Rectangle: Rounded Corners 932">
            <a:extLst>
              <a:ext uri="{FF2B5EF4-FFF2-40B4-BE49-F238E27FC236}">
                <a16:creationId xmlns:a16="http://schemas.microsoft.com/office/drawing/2014/main" id="{8684240E-90B1-35AB-244A-EAE3C8220FDB}"/>
              </a:ext>
            </a:extLst>
          </p:cNvPr>
          <p:cNvSpPr/>
          <p:nvPr/>
        </p:nvSpPr>
        <p:spPr>
          <a:xfrm>
            <a:off x="8606637" y="1113122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E946E76-43B8-937A-ECB2-DF30C1B11AF1}"/>
              </a:ext>
            </a:extLst>
          </p:cNvPr>
          <p:cNvCxnSpPr>
            <a:cxnSpLocks/>
            <a:stCxn id="931" idx="3"/>
            <a:endCxn id="932" idx="1"/>
          </p:cNvCxnSpPr>
          <p:nvPr/>
        </p:nvCxnSpPr>
        <p:spPr>
          <a:xfrm>
            <a:off x="4501741" y="1146122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98CDA081-26C9-2ED4-3997-44E64BBF820B}"/>
              </a:ext>
            </a:extLst>
          </p:cNvPr>
          <p:cNvCxnSpPr>
            <a:cxnSpLocks/>
            <a:stCxn id="932" idx="3"/>
            <a:endCxn id="933" idx="1"/>
          </p:cNvCxnSpPr>
          <p:nvPr/>
        </p:nvCxnSpPr>
        <p:spPr>
          <a:xfrm>
            <a:off x="7877377" y="11461228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6" name="Connector: Curved 935">
            <a:extLst>
              <a:ext uri="{FF2B5EF4-FFF2-40B4-BE49-F238E27FC236}">
                <a16:creationId xmlns:a16="http://schemas.microsoft.com/office/drawing/2014/main" id="{F05EE426-1F8C-2887-3008-B3037334F5DE}"/>
              </a:ext>
            </a:extLst>
          </p:cNvPr>
          <p:cNvCxnSpPr>
            <a:cxnSpLocks/>
            <a:stCxn id="925" idx="3"/>
            <a:endCxn id="931" idx="1"/>
          </p:cNvCxnSpPr>
          <p:nvPr/>
        </p:nvCxnSpPr>
        <p:spPr>
          <a:xfrm flipH="1">
            <a:off x="1831693" y="8848662"/>
            <a:ext cx="9417674" cy="2612566"/>
          </a:xfrm>
          <a:prstGeom prst="curvedConnector5">
            <a:avLst>
              <a:gd name="adj1" fmla="val -2427"/>
              <a:gd name="adj2" fmla="val 54525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37" name=" 936">
            <a:extLst>
              <a:ext uri="{FF2B5EF4-FFF2-40B4-BE49-F238E27FC236}">
                <a16:creationId xmlns:a16="http://schemas.microsoft.com/office/drawing/2014/main" id="{E340E6F0-04CF-3E00-AFB2-85013DE29353}"/>
              </a:ext>
            </a:extLst>
          </p:cNvPr>
          <p:cNvSpPr/>
          <p:nvPr/>
        </p:nvSpPr>
        <p:spPr>
          <a:xfrm>
            <a:off x="1858630" y="11905014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21k</a:t>
            </a:r>
          </a:p>
        </p:txBody>
      </p:sp>
      <p:sp>
        <p:nvSpPr>
          <p:cNvPr id="938" name=" 937">
            <a:extLst>
              <a:ext uri="{FF2B5EF4-FFF2-40B4-BE49-F238E27FC236}">
                <a16:creationId xmlns:a16="http://schemas.microsoft.com/office/drawing/2014/main" id="{54713686-9111-E143-6967-E021473095CF}"/>
              </a:ext>
            </a:extLst>
          </p:cNvPr>
          <p:cNvSpPr/>
          <p:nvPr/>
        </p:nvSpPr>
        <p:spPr>
          <a:xfrm>
            <a:off x="3345015" y="12159005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39" name=" 938">
            <a:extLst>
              <a:ext uri="{FF2B5EF4-FFF2-40B4-BE49-F238E27FC236}">
                <a16:creationId xmlns:a16="http://schemas.microsoft.com/office/drawing/2014/main" id="{4DA50597-274E-CD9F-A04B-A1EF9EC9F7D6}"/>
              </a:ext>
            </a:extLst>
          </p:cNvPr>
          <p:cNvSpPr/>
          <p:nvPr/>
        </p:nvSpPr>
        <p:spPr>
          <a:xfrm>
            <a:off x="6846966" y="11909824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0" name=" 939">
            <a:extLst>
              <a:ext uri="{FF2B5EF4-FFF2-40B4-BE49-F238E27FC236}">
                <a16:creationId xmlns:a16="http://schemas.microsoft.com/office/drawing/2014/main" id="{A6386E22-49C5-2F31-EEE1-8E13CDE63A55}"/>
              </a:ext>
            </a:extLst>
          </p:cNvPr>
          <p:cNvSpPr/>
          <p:nvPr/>
        </p:nvSpPr>
        <p:spPr>
          <a:xfrm>
            <a:off x="8457555" y="11909824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1" name=" 940">
            <a:extLst>
              <a:ext uri="{FF2B5EF4-FFF2-40B4-BE49-F238E27FC236}">
                <a16:creationId xmlns:a16="http://schemas.microsoft.com/office/drawing/2014/main" id="{8CCE0049-4E3E-9AFE-E575-760D828CCAC2}"/>
              </a:ext>
            </a:extLst>
          </p:cNvPr>
          <p:cNvSpPr/>
          <p:nvPr/>
        </p:nvSpPr>
        <p:spPr>
          <a:xfrm>
            <a:off x="9690861" y="11909824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2" name=" 941">
            <a:extLst>
              <a:ext uri="{FF2B5EF4-FFF2-40B4-BE49-F238E27FC236}">
                <a16:creationId xmlns:a16="http://schemas.microsoft.com/office/drawing/2014/main" id="{B0CA6CA1-81C6-F3A4-C498-31BC31B5030B}"/>
              </a:ext>
            </a:extLst>
          </p:cNvPr>
          <p:cNvSpPr/>
          <p:nvPr/>
        </p:nvSpPr>
        <p:spPr>
          <a:xfrm>
            <a:off x="1831692" y="1341005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3" name=" 942">
            <a:extLst>
              <a:ext uri="{FF2B5EF4-FFF2-40B4-BE49-F238E27FC236}">
                <a16:creationId xmlns:a16="http://schemas.microsoft.com/office/drawing/2014/main" id="{F4ED3D8A-568F-DF05-DB83-EA141AF6ED68}"/>
              </a:ext>
            </a:extLst>
          </p:cNvPr>
          <p:cNvSpPr/>
          <p:nvPr/>
        </p:nvSpPr>
        <p:spPr>
          <a:xfrm>
            <a:off x="68816" y="13626027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4" name=" 943">
            <a:extLst>
              <a:ext uri="{FF2B5EF4-FFF2-40B4-BE49-F238E27FC236}">
                <a16:creationId xmlns:a16="http://schemas.microsoft.com/office/drawing/2014/main" id="{0314492A-2F17-86BE-31D3-B899FF367720}"/>
              </a:ext>
            </a:extLst>
          </p:cNvPr>
          <p:cNvSpPr/>
          <p:nvPr/>
        </p:nvSpPr>
        <p:spPr>
          <a:xfrm>
            <a:off x="8603708" y="1341005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45" name="Rectangle: Rounded Corners 944">
            <a:extLst>
              <a:ext uri="{FF2B5EF4-FFF2-40B4-BE49-F238E27FC236}">
                <a16:creationId xmlns:a16="http://schemas.microsoft.com/office/drawing/2014/main" id="{7C023AD5-2F68-959B-4A9F-EC5B983035C5}"/>
              </a:ext>
            </a:extLst>
          </p:cNvPr>
          <p:cNvSpPr/>
          <p:nvPr/>
        </p:nvSpPr>
        <p:spPr>
          <a:xfrm>
            <a:off x="1831693" y="1372720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15031948-0D2F-407B-774D-C94AD4C9F271}"/>
              </a:ext>
            </a:extLst>
          </p:cNvPr>
          <p:cNvSpPr/>
          <p:nvPr/>
        </p:nvSpPr>
        <p:spPr>
          <a:xfrm>
            <a:off x="5207329" y="1372720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7" name="Rectangle: Rounded Corners 946">
            <a:extLst>
              <a:ext uri="{FF2B5EF4-FFF2-40B4-BE49-F238E27FC236}">
                <a16:creationId xmlns:a16="http://schemas.microsoft.com/office/drawing/2014/main" id="{9BE5D5FF-52FC-720F-BDB3-C44F8BDB7ACA}"/>
              </a:ext>
            </a:extLst>
          </p:cNvPr>
          <p:cNvSpPr/>
          <p:nvPr/>
        </p:nvSpPr>
        <p:spPr>
          <a:xfrm>
            <a:off x="8606638" y="13727208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0E4BEA5A-1661-B899-BCC1-8CD71C40F1CC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501741" y="1405720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49" name="Straight Arrow Connector 948">
            <a:extLst>
              <a:ext uri="{FF2B5EF4-FFF2-40B4-BE49-F238E27FC236}">
                <a16:creationId xmlns:a16="http://schemas.microsoft.com/office/drawing/2014/main" id="{523FCEAE-1319-99EF-122F-C5AABBD04A81}"/>
              </a:ext>
            </a:extLst>
          </p:cNvPr>
          <p:cNvCxnSpPr>
            <a:cxnSpLocks/>
            <a:stCxn id="946" idx="3"/>
            <a:endCxn id="947" idx="1"/>
          </p:cNvCxnSpPr>
          <p:nvPr/>
        </p:nvCxnSpPr>
        <p:spPr>
          <a:xfrm>
            <a:off x="7877377" y="14057208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950" name="Isosceles Triangle 949">
            <a:extLst>
              <a:ext uri="{FF2B5EF4-FFF2-40B4-BE49-F238E27FC236}">
                <a16:creationId xmlns:a16="http://schemas.microsoft.com/office/drawing/2014/main" id="{384462F5-5A2F-A9BE-90BD-1301B0588937}"/>
              </a:ext>
            </a:extLst>
          </p:cNvPr>
          <p:cNvSpPr/>
          <p:nvPr/>
        </p:nvSpPr>
        <p:spPr>
          <a:xfrm>
            <a:off x="9867871" y="16818285"/>
            <a:ext cx="1371600" cy="1097546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wrap="none" lIns="0" tIns="0" rIns="0" bIns="0"/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51" name="Connector: Curved 950">
            <a:extLst>
              <a:ext uri="{FF2B5EF4-FFF2-40B4-BE49-F238E27FC236}">
                <a16:creationId xmlns:a16="http://schemas.microsoft.com/office/drawing/2014/main" id="{6A4FBAF9-5BE9-E1FA-DB47-C90B59A830FC}"/>
              </a:ext>
            </a:extLst>
          </p:cNvPr>
          <p:cNvCxnSpPr>
            <a:cxnSpLocks/>
            <a:stCxn id="947" idx="3"/>
            <a:endCxn id="950" idx="0"/>
          </p:cNvCxnSpPr>
          <p:nvPr/>
        </p:nvCxnSpPr>
        <p:spPr>
          <a:xfrm flipH="1">
            <a:off x="10553671" y="14057208"/>
            <a:ext cx="723015" cy="2761077"/>
          </a:xfrm>
          <a:prstGeom prst="curvedConnector4">
            <a:avLst>
              <a:gd name="adj1" fmla="val -31618"/>
              <a:gd name="adj2" fmla="val 66030"/>
            </a:avLst>
          </a:prstGeom>
          <a:ln w="6350">
            <a:solidFill/>
            <a:tailEnd type="triangle"/>
          </a:ln>
        </p:spPr>
      </p:cxnSp>
      <p:sp>
        <p:nvSpPr>
          <p:cNvPr id="952" name="Rectangle: Rounded Corners 951">
            <a:extLst>
              <a:ext uri="{FF2B5EF4-FFF2-40B4-BE49-F238E27FC236}">
                <a16:creationId xmlns:a16="http://schemas.microsoft.com/office/drawing/2014/main" id="{118BD725-4D26-FE1F-B609-D9231CE77E2F}"/>
              </a:ext>
            </a:extLst>
          </p:cNvPr>
          <p:cNvSpPr/>
          <p:nvPr/>
        </p:nvSpPr>
        <p:spPr>
          <a:xfrm>
            <a:off x="75756" y="17469310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3" name=" 952">
            <a:extLst>
              <a:ext uri="{FF2B5EF4-FFF2-40B4-BE49-F238E27FC236}">
                <a16:creationId xmlns:a16="http://schemas.microsoft.com/office/drawing/2014/main" id="{8C461DF1-204C-44E9-D109-ED2866619E9C}"/>
              </a:ext>
            </a:extLst>
          </p:cNvPr>
          <p:cNvSpPr/>
          <p:nvPr/>
        </p:nvSpPr>
        <p:spPr>
          <a:xfrm>
            <a:off x="496858" y="17469310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4F30D896-B0AB-1996-ECA6-210575A0D1D7}"/>
              </a:ext>
            </a:extLst>
          </p:cNvPr>
          <p:cNvSpPr/>
          <p:nvPr/>
        </p:nvSpPr>
        <p:spPr>
          <a:xfrm>
            <a:off x="1729892" y="17469310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5" name=" 954">
            <a:extLst>
              <a:ext uri="{FF2B5EF4-FFF2-40B4-BE49-F238E27FC236}">
                <a16:creationId xmlns:a16="http://schemas.microsoft.com/office/drawing/2014/main" id="{44BD610F-36AD-B2EF-D592-454AF2DE2AD2}"/>
              </a:ext>
            </a:extLst>
          </p:cNvPr>
          <p:cNvSpPr/>
          <p:nvPr/>
        </p:nvSpPr>
        <p:spPr>
          <a:xfrm>
            <a:off x="2150994" y="17469310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56" name="Rectangle: Rounded Corners 955">
            <a:extLst>
              <a:ext uri="{FF2B5EF4-FFF2-40B4-BE49-F238E27FC236}">
                <a16:creationId xmlns:a16="http://schemas.microsoft.com/office/drawing/2014/main" id="{EED5F227-AE3A-C8A3-45ED-24F9792FF35F}"/>
              </a:ext>
            </a:extLst>
          </p:cNvPr>
          <p:cNvSpPr/>
          <p:nvPr/>
        </p:nvSpPr>
        <p:spPr>
          <a:xfrm>
            <a:off x="89079" y="17822421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7" name=" 956">
            <a:extLst>
              <a:ext uri="{FF2B5EF4-FFF2-40B4-BE49-F238E27FC236}">
                <a16:creationId xmlns:a16="http://schemas.microsoft.com/office/drawing/2014/main" id="{6CD7BDC4-D589-952D-27D2-D0DD52345E1D}"/>
              </a:ext>
            </a:extLst>
          </p:cNvPr>
          <p:cNvSpPr/>
          <p:nvPr/>
        </p:nvSpPr>
        <p:spPr>
          <a:xfrm>
            <a:off x="510181" y="17822421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958" name="Rectangle: Rounded Corners 957">
            <a:extLst>
              <a:ext uri="{FF2B5EF4-FFF2-40B4-BE49-F238E27FC236}">
                <a16:creationId xmlns:a16="http://schemas.microsoft.com/office/drawing/2014/main" id="{EC13DCDC-844A-5EBB-418A-BD1BC5BBBD75}"/>
              </a:ext>
            </a:extLst>
          </p:cNvPr>
          <p:cNvSpPr/>
          <p:nvPr/>
        </p:nvSpPr>
        <p:spPr>
          <a:xfrm>
            <a:off x="1729892" y="17822421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9" name=" 958">
            <a:extLst>
              <a:ext uri="{FF2B5EF4-FFF2-40B4-BE49-F238E27FC236}">
                <a16:creationId xmlns:a16="http://schemas.microsoft.com/office/drawing/2014/main" id="{F5548EAB-1172-680B-FEFC-02795EC6AED0}"/>
              </a:ext>
            </a:extLst>
          </p:cNvPr>
          <p:cNvSpPr/>
          <p:nvPr/>
        </p:nvSpPr>
        <p:spPr>
          <a:xfrm>
            <a:off x="2150994" y="17822421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960" name=" 959">
            <a:extLst>
              <a:ext uri="{FF2B5EF4-FFF2-40B4-BE49-F238E27FC236}">
                <a16:creationId xmlns:a16="http://schemas.microsoft.com/office/drawing/2014/main" id="{3104F54E-A4C2-2E32-E930-48038E50D9C7}"/>
              </a:ext>
            </a:extLst>
          </p:cNvPr>
          <p:cNvSpPr/>
          <p:nvPr/>
        </p:nvSpPr>
        <p:spPr>
          <a:xfrm>
            <a:off x="4215292" y="17822421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961" name=" 960">
            <a:extLst>
              <a:ext uri="{FF2B5EF4-FFF2-40B4-BE49-F238E27FC236}">
                <a16:creationId xmlns:a16="http://schemas.microsoft.com/office/drawing/2014/main" id="{481C623A-EA19-9E65-CFC6-8CA33BB46701}"/>
              </a:ext>
            </a:extLst>
          </p:cNvPr>
          <p:cNvSpPr/>
          <p:nvPr/>
        </p:nvSpPr>
        <p:spPr>
          <a:xfrm>
            <a:off x="3713986" y="11905013"/>
            <a:ext cx="1952907" cy="111789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25k</a:t>
            </a:r>
          </a:p>
        </p:txBody>
      </p:sp>
      <p:sp>
        <p:nvSpPr>
          <p:cNvPr id="962" name="Isosceles Triangle 961">
            <a:extLst>
              <a:ext uri="{FF2B5EF4-FFF2-40B4-BE49-F238E27FC236}">
                <a16:creationId xmlns:a16="http://schemas.microsoft.com/office/drawing/2014/main" id="{23513C74-0D8A-E499-2357-F378D60DC021}"/>
              </a:ext>
            </a:extLst>
          </p:cNvPr>
          <p:cNvSpPr/>
          <p:nvPr/>
        </p:nvSpPr>
        <p:spPr>
          <a:xfrm>
            <a:off x="8014761" y="16840126"/>
            <a:ext cx="1371600" cy="1097546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wrap="none" lIns="0" tIns="0" rIns="0" bIns="0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63" name="Connector: Curved 962">
            <a:extLst>
              <a:ext uri="{FF2B5EF4-FFF2-40B4-BE49-F238E27FC236}">
                <a16:creationId xmlns:a16="http://schemas.microsoft.com/office/drawing/2014/main" id="{9A430E50-0505-14B9-B9F8-F5A874EA7221}"/>
              </a:ext>
            </a:extLst>
          </p:cNvPr>
          <p:cNvCxnSpPr>
            <a:cxnSpLocks/>
            <a:stCxn id="947" idx="3"/>
            <a:endCxn id="962" idx="0"/>
          </p:cNvCxnSpPr>
          <p:nvPr/>
        </p:nvCxnSpPr>
        <p:spPr>
          <a:xfrm flipH="1">
            <a:off x="8700561" y="14057208"/>
            <a:ext cx="2576125" cy="2782918"/>
          </a:xfrm>
          <a:prstGeom prst="curvedConnector4">
            <a:avLst>
              <a:gd name="adj1" fmla="val -8874"/>
              <a:gd name="adj2" fmla="val 67077"/>
            </a:avLst>
          </a:prstGeom>
          <a:ln w="6350">
            <a:solidFill/>
            <a:tailEnd type="triangle"/>
          </a:ln>
        </p:spPr>
      </p:cxnSp>
      <p:sp>
        <p:nvSpPr>
          <p:cNvPr id="964" name=" 963">
            <a:extLst>
              <a:ext uri="{FF2B5EF4-FFF2-40B4-BE49-F238E27FC236}">
                <a16:creationId xmlns:a16="http://schemas.microsoft.com/office/drawing/2014/main" id="{5A4BC3F1-E1B1-BCAB-6AA0-D45FC7A74AEF}"/>
              </a:ext>
            </a:extLst>
          </p:cNvPr>
          <p:cNvSpPr/>
          <p:nvPr/>
        </p:nvSpPr>
        <p:spPr>
          <a:xfrm>
            <a:off x="1831311" y="9299596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11k</a:t>
            </a:r>
          </a:p>
        </p:txBody>
      </p:sp>
      <p:sp>
        <p:nvSpPr>
          <p:cNvPr id="965" name=" 964">
            <a:extLst>
              <a:ext uri="{FF2B5EF4-FFF2-40B4-BE49-F238E27FC236}">
                <a16:creationId xmlns:a16="http://schemas.microsoft.com/office/drawing/2014/main" id="{30B926A7-9204-FF04-66B5-C8B7718B5570}"/>
              </a:ext>
            </a:extLst>
          </p:cNvPr>
          <p:cNvSpPr/>
          <p:nvPr/>
        </p:nvSpPr>
        <p:spPr>
          <a:xfrm>
            <a:off x="3345015" y="9536830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66" name=" 965">
            <a:extLst>
              <a:ext uri="{FF2B5EF4-FFF2-40B4-BE49-F238E27FC236}">
                <a16:creationId xmlns:a16="http://schemas.microsoft.com/office/drawing/2014/main" id="{A8851260-9195-1D4A-DAB4-A5133A75E624}"/>
              </a:ext>
            </a:extLst>
          </p:cNvPr>
          <p:cNvSpPr/>
          <p:nvPr/>
        </p:nvSpPr>
        <p:spPr>
          <a:xfrm>
            <a:off x="6819647" y="9290959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7" name=" 966">
            <a:extLst>
              <a:ext uri="{FF2B5EF4-FFF2-40B4-BE49-F238E27FC236}">
                <a16:creationId xmlns:a16="http://schemas.microsoft.com/office/drawing/2014/main" id="{92AB0881-BEE0-C721-7400-35CE02681CD0}"/>
              </a:ext>
            </a:extLst>
          </p:cNvPr>
          <p:cNvSpPr/>
          <p:nvPr/>
        </p:nvSpPr>
        <p:spPr>
          <a:xfrm>
            <a:off x="8430236" y="9304407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8" name=" 967">
            <a:extLst>
              <a:ext uri="{FF2B5EF4-FFF2-40B4-BE49-F238E27FC236}">
                <a16:creationId xmlns:a16="http://schemas.microsoft.com/office/drawing/2014/main" id="{9ED92019-E0ED-2E43-AD30-634663F33863}"/>
              </a:ext>
            </a:extLst>
          </p:cNvPr>
          <p:cNvSpPr/>
          <p:nvPr/>
        </p:nvSpPr>
        <p:spPr>
          <a:xfrm>
            <a:off x="9663542" y="9304407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9" name=" 968">
            <a:extLst>
              <a:ext uri="{FF2B5EF4-FFF2-40B4-BE49-F238E27FC236}">
                <a16:creationId xmlns:a16="http://schemas.microsoft.com/office/drawing/2014/main" id="{0925B2EB-5351-8159-34EE-A7D493743B3F}"/>
              </a:ext>
            </a:extLst>
          </p:cNvPr>
          <p:cNvSpPr/>
          <p:nvPr/>
        </p:nvSpPr>
        <p:spPr>
          <a:xfrm>
            <a:off x="3713986" y="9299596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15k</a:t>
            </a:r>
          </a:p>
        </p:txBody>
      </p:sp>
      <p:sp>
        <p:nvSpPr>
          <p:cNvPr id="970" name=" 969">
            <a:extLst>
              <a:ext uri="{FF2B5EF4-FFF2-40B4-BE49-F238E27FC236}">
                <a16:creationId xmlns:a16="http://schemas.microsoft.com/office/drawing/2014/main" id="{30BD1A77-B6B6-4B3B-E8C4-86AED389375C}"/>
              </a:ext>
            </a:extLst>
          </p:cNvPr>
          <p:cNvSpPr/>
          <p:nvPr/>
        </p:nvSpPr>
        <p:spPr>
          <a:xfrm>
            <a:off x="1858630" y="14507702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N1k</a:t>
            </a:r>
          </a:p>
        </p:txBody>
      </p:sp>
      <p:sp>
        <p:nvSpPr>
          <p:cNvPr id="971" name=" 970">
            <a:extLst>
              <a:ext uri="{FF2B5EF4-FFF2-40B4-BE49-F238E27FC236}">
                <a16:creationId xmlns:a16="http://schemas.microsoft.com/office/drawing/2014/main" id="{807CF18C-7DA3-2CFF-2A7F-3C497FA641A9}"/>
              </a:ext>
            </a:extLst>
          </p:cNvPr>
          <p:cNvSpPr/>
          <p:nvPr/>
        </p:nvSpPr>
        <p:spPr>
          <a:xfrm>
            <a:off x="3345015" y="14783150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72" name=" 971">
            <a:extLst>
              <a:ext uri="{FF2B5EF4-FFF2-40B4-BE49-F238E27FC236}">
                <a16:creationId xmlns:a16="http://schemas.microsoft.com/office/drawing/2014/main" id="{6DED0E03-1AFD-9738-9373-AD2E9513F2B1}"/>
              </a:ext>
            </a:extLst>
          </p:cNvPr>
          <p:cNvSpPr/>
          <p:nvPr/>
        </p:nvSpPr>
        <p:spPr>
          <a:xfrm>
            <a:off x="6846966" y="14512513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3" name=" 972">
            <a:extLst>
              <a:ext uri="{FF2B5EF4-FFF2-40B4-BE49-F238E27FC236}">
                <a16:creationId xmlns:a16="http://schemas.microsoft.com/office/drawing/2014/main" id="{FC1F4EBE-A99A-DBE8-8D86-42F696E62D90}"/>
              </a:ext>
            </a:extLst>
          </p:cNvPr>
          <p:cNvSpPr/>
          <p:nvPr/>
        </p:nvSpPr>
        <p:spPr>
          <a:xfrm>
            <a:off x="8457555" y="14512513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4" name=" 973">
            <a:extLst>
              <a:ext uri="{FF2B5EF4-FFF2-40B4-BE49-F238E27FC236}">
                <a16:creationId xmlns:a16="http://schemas.microsoft.com/office/drawing/2014/main" id="{B997C74B-1379-EE46-4D64-740786C8CEB6}"/>
              </a:ext>
            </a:extLst>
          </p:cNvPr>
          <p:cNvSpPr/>
          <p:nvPr/>
        </p:nvSpPr>
        <p:spPr>
          <a:xfrm>
            <a:off x="9690861" y="14512513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5" name=" 974">
            <a:extLst>
              <a:ext uri="{FF2B5EF4-FFF2-40B4-BE49-F238E27FC236}">
                <a16:creationId xmlns:a16="http://schemas.microsoft.com/office/drawing/2014/main" id="{681755D6-DCFD-F103-6AA2-3EBDED57404A}"/>
              </a:ext>
            </a:extLst>
          </p:cNvPr>
          <p:cNvSpPr/>
          <p:nvPr/>
        </p:nvSpPr>
        <p:spPr>
          <a:xfrm>
            <a:off x="3713986" y="14507702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N5k</a:t>
            </a: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EB097B78-7C0D-F537-8E24-589B3922BF1E}"/>
              </a:ext>
            </a:extLst>
          </p:cNvPr>
          <p:cNvSpPr/>
          <p:nvPr/>
        </p:nvSpPr>
        <p:spPr>
          <a:xfrm>
            <a:off x="9413574" y="17118839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977" name="Connector: Curved 976">
            <a:extLst>
              <a:ext uri="{FF2B5EF4-FFF2-40B4-BE49-F238E27FC236}">
                <a16:creationId xmlns:a16="http://schemas.microsoft.com/office/drawing/2014/main" id="{59C408B3-EDEF-5016-A3A2-3BFBFBBD174D}"/>
              </a:ext>
            </a:extLst>
          </p:cNvPr>
          <p:cNvCxnSpPr>
            <a:cxnSpLocks/>
            <a:stCxn id="933" idx="3"/>
            <a:endCxn id="945" idx="1"/>
          </p:cNvCxnSpPr>
          <p:nvPr/>
        </p:nvCxnSpPr>
        <p:spPr>
          <a:xfrm flipH="1">
            <a:off x="1831693" y="11461228"/>
            <a:ext cx="9444992" cy="2595980"/>
          </a:xfrm>
          <a:prstGeom prst="curvedConnector5">
            <a:avLst>
              <a:gd name="adj1" fmla="val -2420"/>
              <a:gd name="adj2" fmla="val 54554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978" name="Rectangle 977">
            <a:extLst>
              <a:ext uri="{FF2B5EF4-FFF2-40B4-BE49-F238E27FC236}">
                <a16:creationId xmlns:a16="http://schemas.microsoft.com/office/drawing/2014/main" id="{3B465B6D-2486-D439-ED26-4EE0741C79D9}"/>
              </a:ext>
            </a:extLst>
          </p:cNvPr>
          <p:cNvSpPr/>
          <p:nvPr/>
        </p:nvSpPr>
        <p:spPr>
          <a:xfrm>
            <a:off x="2663214" y="12932673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C9C9C5B4-3E8C-7386-7273-00293615B171}"/>
              </a:ext>
            </a:extLst>
          </p:cNvPr>
          <p:cNvSpPr txBox="1"/>
          <p:nvPr/>
        </p:nvSpPr>
        <p:spPr>
          <a:xfrm>
            <a:off x="201477" y="15986992"/>
            <a:ext cx="7153876" cy="61377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Code or Specification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	</a:t>
            </a:r>
            <a:r>
              <a:rPr lang="en-US" sz="1400" dirty="0">
                <a:latin typeface="+mj-lt"/>
              </a:rPr>
              <a:t>Causation within weaknesses – by valid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(cause, operation, consequence) </a:t>
            </a:r>
            <a:r>
              <a:rPr lang="en-US" sz="1400" dirty="0">
                <a:latin typeface="+mj-lt"/>
              </a:rPr>
              <a:t>triples</a:t>
            </a: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	Causation between weaknesses – by flow of operations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	Propagation between weaknesses  – by 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same error/fault value or type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0" name=" 979">
            <a:extLst>
              <a:ext uri="{FF2B5EF4-FFF2-40B4-BE49-F238E27FC236}">
                <a16:creationId xmlns:a16="http://schemas.microsoft.com/office/drawing/2014/main" id="{06C6E0C1-56F2-2090-73BF-00D13974625E}"/>
              </a:ext>
            </a:extLst>
          </p:cNvPr>
          <p:cNvSpPr/>
          <p:nvPr/>
        </p:nvSpPr>
        <p:spPr>
          <a:xfrm>
            <a:off x="8014762" y="18004381"/>
            <a:ext cx="3381686" cy="172742"/>
          </a:xfrm>
        </p:spPr>
        <p:txBody>
          <a:bodyPr lIns="0" tIns="0" rIns="0" bIns="0"/>
          <a:lstStyle/>
          <a:p>
            <a:pPr algn="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Bojanova, 2014-2024</a:t>
            </a:r>
          </a:p>
        </p:txBody>
      </p:sp>
      <p:sp>
        <p:nvSpPr>
          <p:cNvPr id="981" name="Isosceles Triangle 980">
            <a:extLst>
              <a:ext uri="{FF2B5EF4-FFF2-40B4-BE49-F238E27FC236}">
                <a16:creationId xmlns:a16="http://schemas.microsoft.com/office/drawing/2014/main" id="{B2C8DF6C-8905-179E-996B-E7682C709DBC}"/>
              </a:ext>
            </a:extLst>
          </p:cNvPr>
          <p:cNvSpPr/>
          <p:nvPr/>
        </p:nvSpPr>
        <p:spPr>
          <a:xfrm>
            <a:off x="3784218" y="17729310"/>
            <a:ext cx="400000" cy="353111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82" name=" 981">
            <a:extLst>
              <a:ext uri="{FF2B5EF4-FFF2-40B4-BE49-F238E27FC236}">
                <a16:creationId xmlns:a16="http://schemas.microsoft.com/office/drawing/2014/main" id="{A448B885-1423-25FE-BC68-47DE194889C5}"/>
              </a:ext>
            </a:extLst>
          </p:cNvPr>
          <p:cNvSpPr/>
          <p:nvPr/>
        </p:nvSpPr>
        <p:spPr>
          <a:xfrm>
            <a:off x="68816" y="8457863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83" name=" 982">
            <a:extLst>
              <a:ext uri="{FF2B5EF4-FFF2-40B4-BE49-F238E27FC236}">
                <a16:creationId xmlns:a16="http://schemas.microsoft.com/office/drawing/2014/main" id="{041AA2A6-A898-E6D6-4D09-F58C61AD7FB6}"/>
              </a:ext>
            </a:extLst>
          </p:cNvPr>
          <p:cNvSpPr/>
          <p:nvPr/>
        </p:nvSpPr>
        <p:spPr>
          <a:xfrm>
            <a:off x="7509490" y="16666875"/>
            <a:ext cx="1434144" cy="687732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984" name=" 983">
            <a:extLst>
              <a:ext uri="{FF2B5EF4-FFF2-40B4-BE49-F238E27FC236}">
                <a16:creationId xmlns:a16="http://schemas.microsoft.com/office/drawing/2014/main" id="{C0D02C4F-29D0-1BD4-87D6-28191BB52849}"/>
              </a:ext>
            </a:extLst>
          </p:cNvPr>
          <p:cNvSpPr/>
          <p:nvPr/>
        </p:nvSpPr>
        <p:spPr>
          <a:xfrm>
            <a:off x="9379108" y="16666875"/>
            <a:ext cx="1399562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985" name=" 984">
            <a:extLst>
              <a:ext uri="{FF2B5EF4-FFF2-40B4-BE49-F238E27FC236}">
                <a16:creationId xmlns:a16="http://schemas.microsoft.com/office/drawing/2014/main" id="{484FE4B3-1D36-4E58-687F-B14777F539F4}"/>
              </a:ext>
            </a:extLst>
          </p:cNvPr>
          <p:cNvSpPr/>
          <p:nvPr/>
        </p:nvSpPr>
        <p:spPr>
          <a:xfrm>
            <a:off x="5207329" y="8204535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Buggy Operation</a:t>
            </a:r>
            <a:endParaRPr sz="1600" dirty="0">
              <a:latin typeface="+mj-lt"/>
            </a:endParaRPr>
          </a:p>
        </p:txBody>
      </p:sp>
      <p:sp>
        <p:nvSpPr>
          <p:cNvPr id="986" name=" 985">
            <a:extLst>
              <a:ext uri="{FF2B5EF4-FFF2-40B4-BE49-F238E27FC236}">
                <a16:creationId xmlns:a16="http://schemas.microsoft.com/office/drawing/2014/main" id="{7326503C-EBC0-A2EC-2BDE-7BCFA2D70AA4}"/>
              </a:ext>
            </a:extLst>
          </p:cNvPr>
          <p:cNvSpPr/>
          <p:nvPr/>
        </p:nvSpPr>
        <p:spPr>
          <a:xfrm>
            <a:off x="5219165" y="10811431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987" name=" 986">
            <a:extLst>
              <a:ext uri="{FF2B5EF4-FFF2-40B4-BE49-F238E27FC236}">
                <a16:creationId xmlns:a16="http://schemas.microsoft.com/office/drawing/2014/main" id="{D8DBDFD0-0CB4-3E38-6C43-E0C4B7E47958}"/>
              </a:ext>
            </a:extLst>
          </p:cNvPr>
          <p:cNvSpPr/>
          <p:nvPr/>
        </p:nvSpPr>
        <p:spPr>
          <a:xfrm>
            <a:off x="5212329" y="1341387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166" name=" 165">
            <a:extLst>
              <a:ext uri="{FF2B5EF4-FFF2-40B4-BE49-F238E27FC236}">
                <a16:creationId xmlns:a16="http://schemas.microsoft.com/office/drawing/2014/main" id="{AB34929D-D8ED-F218-F83E-C00D245EF5E9}"/>
              </a:ext>
            </a:extLst>
          </p:cNvPr>
          <p:cNvSpPr/>
          <p:nvPr/>
        </p:nvSpPr>
        <p:spPr>
          <a:xfrm>
            <a:off x="38998" y="20788012"/>
            <a:ext cx="1145969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Software Security Concepts Model</a:t>
            </a:r>
          </a:p>
        </p:txBody>
      </p:sp>
      <p:sp>
        <p:nvSpPr>
          <p:cNvPr id="167" name=" 166">
            <a:extLst>
              <a:ext uri="{FF2B5EF4-FFF2-40B4-BE49-F238E27FC236}">
                <a16:creationId xmlns:a16="http://schemas.microsoft.com/office/drawing/2014/main" id="{F8CBAC05-0A82-1E75-4F4B-99CE37A3C083}"/>
              </a:ext>
            </a:extLst>
          </p:cNvPr>
          <p:cNvSpPr/>
          <p:nvPr/>
        </p:nvSpPr>
        <p:spPr>
          <a:xfrm>
            <a:off x="1831692" y="2126513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168" name=" 167">
            <a:extLst>
              <a:ext uri="{FF2B5EF4-FFF2-40B4-BE49-F238E27FC236}">
                <a16:creationId xmlns:a16="http://schemas.microsoft.com/office/drawing/2014/main" id="{E0802BF3-CBB1-CA81-8E6F-FC0E8C4984BE}"/>
              </a:ext>
            </a:extLst>
          </p:cNvPr>
          <p:cNvSpPr/>
          <p:nvPr/>
        </p:nvSpPr>
        <p:spPr>
          <a:xfrm>
            <a:off x="8572017" y="2126513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BC7153C-B6E5-6B74-4825-019304B508D8}"/>
              </a:ext>
            </a:extLst>
          </p:cNvPr>
          <p:cNvSpPr/>
          <p:nvPr/>
        </p:nvSpPr>
        <p:spPr>
          <a:xfrm>
            <a:off x="1831693" y="21582287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C13115F-99A7-993C-2BFA-5F94CC8F16BC}"/>
              </a:ext>
            </a:extLst>
          </p:cNvPr>
          <p:cNvSpPr/>
          <p:nvPr/>
        </p:nvSpPr>
        <p:spPr>
          <a:xfrm>
            <a:off x="5207329" y="21582287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1, 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A9B6403-33D4-9B54-EB8B-2294AA3C4416}"/>
              </a:ext>
            </a:extLst>
          </p:cNvPr>
          <p:cNvSpPr/>
          <p:nvPr/>
        </p:nvSpPr>
        <p:spPr>
          <a:xfrm>
            <a:off x="8579319" y="21582287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00F8BA9-4245-08DB-8651-D894DB2AEC40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>
            <a:off x="4501741" y="21912287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1F6DF84-7040-7254-5C9F-BDA8F5E426C8}"/>
              </a:ext>
            </a:extLst>
          </p:cNvPr>
          <p:cNvCxnSpPr>
            <a:cxnSpLocks/>
            <a:stCxn id="170" idx="3"/>
            <a:endCxn id="171" idx="1"/>
          </p:cNvCxnSpPr>
          <p:nvPr/>
        </p:nvCxnSpPr>
        <p:spPr>
          <a:xfrm>
            <a:off x="7877377" y="21912287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75" name=" 174">
            <a:extLst>
              <a:ext uri="{FF2B5EF4-FFF2-40B4-BE49-F238E27FC236}">
                <a16:creationId xmlns:a16="http://schemas.microsoft.com/office/drawing/2014/main" id="{64190EB4-2E15-5439-77E4-F87B7727C7E6}"/>
              </a:ext>
            </a:extLst>
          </p:cNvPr>
          <p:cNvSpPr/>
          <p:nvPr/>
        </p:nvSpPr>
        <p:spPr>
          <a:xfrm>
            <a:off x="1831310" y="2367892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176" name=" 175">
            <a:extLst>
              <a:ext uri="{FF2B5EF4-FFF2-40B4-BE49-F238E27FC236}">
                <a16:creationId xmlns:a16="http://schemas.microsoft.com/office/drawing/2014/main" id="{BD2A2847-10E6-8692-5591-50AB1DF8E825}"/>
              </a:ext>
            </a:extLst>
          </p:cNvPr>
          <p:cNvSpPr/>
          <p:nvPr/>
        </p:nvSpPr>
        <p:spPr>
          <a:xfrm>
            <a:off x="37662" y="23944196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77" name=" 176">
            <a:extLst>
              <a:ext uri="{FF2B5EF4-FFF2-40B4-BE49-F238E27FC236}">
                <a16:creationId xmlns:a16="http://schemas.microsoft.com/office/drawing/2014/main" id="{833B814F-1917-902C-518B-9E9829EDD1EC}"/>
              </a:ext>
            </a:extLst>
          </p:cNvPr>
          <p:cNvSpPr/>
          <p:nvPr/>
        </p:nvSpPr>
        <p:spPr>
          <a:xfrm>
            <a:off x="8603708" y="2367892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7373B329-A24D-5471-5DFC-CC4ED29B2314}"/>
              </a:ext>
            </a:extLst>
          </p:cNvPr>
          <p:cNvSpPr/>
          <p:nvPr/>
        </p:nvSpPr>
        <p:spPr>
          <a:xfrm>
            <a:off x="1831693" y="23996073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FE62B6C-D5FC-B2FE-63B2-29A001FE3735}"/>
              </a:ext>
            </a:extLst>
          </p:cNvPr>
          <p:cNvSpPr/>
          <p:nvPr/>
        </p:nvSpPr>
        <p:spPr>
          <a:xfrm>
            <a:off x="5207329" y="23996073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3576271-75AC-B446-9ACE-C9A660115B70}"/>
              </a:ext>
            </a:extLst>
          </p:cNvPr>
          <p:cNvSpPr/>
          <p:nvPr/>
        </p:nvSpPr>
        <p:spPr>
          <a:xfrm>
            <a:off x="8606637" y="23996073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7E23CB8-DB18-6ECF-DE35-5339B893D14F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4501741" y="24326073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3074DDB-DEFE-EEAE-D154-371413D0B85F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7877377" y="24326073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6BB6C588-0C5A-A5B6-E457-ECB9A8F09202}"/>
              </a:ext>
            </a:extLst>
          </p:cNvPr>
          <p:cNvCxnSpPr>
            <a:cxnSpLocks/>
            <a:stCxn id="171" idx="3"/>
            <a:endCxn id="178" idx="1"/>
          </p:cNvCxnSpPr>
          <p:nvPr/>
        </p:nvCxnSpPr>
        <p:spPr>
          <a:xfrm flipH="1">
            <a:off x="1831693" y="21912287"/>
            <a:ext cx="9417674" cy="2413786"/>
          </a:xfrm>
          <a:prstGeom prst="curvedConnector5">
            <a:avLst>
              <a:gd name="adj1" fmla="val -2427"/>
              <a:gd name="adj2" fmla="val 43339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189" name=" 188">
            <a:extLst>
              <a:ext uri="{FF2B5EF4-FFF2-40B4-BE49-F238E27FC236}">
                <a16:creationId xmlns:a16="http://schemas.microsoft.com/office/drawing/2014/main" id="{896B718D-038B-1BAA-4A08-F94006AC64B9}"/>
              </a:ext>
            </a:extLst>
          </p:cNvPr>
          <p:cNvSpPr/>
          <p:nvPr/>
        </p:nvSpPr>
        <p:spPr>
          <a:xfrm>
            <a:off x="1831692" y="2607612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190" name=" 189">
            <a:extLst>
              <a:ext uri="{FF2B5EF4-FFF2-40B4-BE49-F238E27FC236}">
                <a16:creationId xmlns:a16="http://schemas.microsoft.com/office/drawing/2014/main" id="{A0B3421E-C69A-BA6E-AA9D-62F1501CE680}"/>
              </a:ext>
            </a:extLst>
          </p:cNvPr>
          <p:cNvSpPr/>
          <p:nvPr/>
        </p:nvSpPr>
        <p:spPr>
          <a:xfrm>
            <a:off x="37662" y="26339856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91" name=" 190">
            <a:extLst>
              <a:ext uri="{FF2B5EF4-FFF2-40B4-BE49-F238E27FC236}">
                <a16:creationId xmlns:a16="http://schemas.microsoft.com/office/drawing/2014/main" id="{AC42295D-F7C9-7853-BC4B-6B9538E6B67F}"/>
              </a:ext>
            </a:extLst>
          </p:cNvPr>
          <p:cNvSpPr/>
          <p:nvPr/>
        </p:nvSpPr>
        <p:spPr>
          <a:xfrm>
            <a:off x="8603708" y="2607612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832" name="Rectangle: Rounded Corners 831">
            <a:extLst>
              <a:ext uri="{FF2B5EF4-FFF2-40B4-BE49-F238E27FC236}">
                <a16:creationId xmlns:a16="http://schemas.microsoft.com/office/drawing/2014/main" id="{DAD74724-0723-6E6B-61CB-61A1F147FD3A}"/>
              </a:ext>
            </a:extLst>
          </p:cNvPr>
          <p:cNvSpPr/>
          <p:nvPr/>
        </p:nvSpPr>
        <p:spPr>
          <a:xfrm>
            <a:off x="1831693" y="26393273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204C5F1B-712F-436B-1E01-80934364605C}"/>
              </a:ext>
            </a:extLst>
          </p:cNvPr>
          <p:cNvSpPr/>
          <p:nvPr/>
        </p:nvSpPr>
        <p:spPr>
          <a:xfrm>
            <a:off x="5207329" y="26393273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34" name="Rectangle: Rounded Corners 833">
            <a:extLst>
              <a:ext uri="{FF2B5EF4-FFF2-40B4-BE49-F238E27FC236}">
                <a16:creationId xmlns:a16="http://schemas.microsoft.com/office/drawing/2014/main" id="{0DDD5A10-B44D-6DE1-BAD5-2D65C0BF3994}"/>
              </a:ext>
            </a:extLst>
          </p:cNvPr>
          <p:cNvSpPr/>
          <p:nvPr/>
        </p:nvSpPr>
        <p:spPr>
          <a:xfrm>
            <a:off x="8606638" y="26393273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35" name="Straight Arrow Connector 834">
            <a:extLst>
              <a:ext uri="{FF2B5EF4-FFF2-40B4-BE49-F238E27FC236}">
                <a16:creationId xmlns:a16="http://schemas.microsoft.com/office/drawing/2014/main" id="{8AF779E3-4DE0-89E1-5706-B66E9036EC28}"/>
              </a:ext>
            </a:extLst>
          </p:cNvPr>
          <p:cNvCxnSpPr>
            <a:cxnSpLocks/>
            <a:stCxn id="832" idx="3"/>
            <a:endCxn id="833" idx="1"/>
          </p:cNvCxnSpPr>
          <p:nvPr/>
        </p:nvCxnSpPr>
        <p:spPr>
          <a:xfrm>
            <a:off x="4501741" y="26723273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836" name="Straight Arrow Connector 835">
            <a:extLst>
              <a:ext uri="{FF2B5EF4-FFF2-40B4-BE49-F238E27FC236}">
                <a16:creationId xmlns:a16="http://schemas.microsoft.com/office/drawing/2014/main" id="{1123CBDB-192B-98CD-5B26-2E7F86508425}"/>
              </a:ext>
            </a:extLst>
          </p:cNvPr>
          <p:cNvCxnSpPr>
            <a:cxnSpLocks/>
            <a:stCxn id="833" idx="3"/>
            <a:endCxn id="834" idx="1"/>
          </p:cNvCxnSpPr>
          <p:nvPr/>
        </p:nvCxnSpPr>
        <p:spPr>
          <a:xfrm>
            <a:off x="7877377" y="26723273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837" name="Isosceles Triangle 836">
            <a:extLst>
              <a:ext uri="{FF2B5EF4-FFF2-40B4-BE49-F238E27FC236}">
                <a16:creationId xmlns:a16="http://schemas.microsoft.com/office/drawing/2014/main" id="{90EEF300-817F-B133-A82E-5B1938AC309A}"/>
              </a:ext>
            </a:extLst>
          </p:cNvPr>
          <p:cNvSpPr/>
          <p:nvPr/>
        </p:nvSpPr>
        <p:spPr>
          <a:xfrm>
            <a:off x="9867871" y="28673150"/>
            <a:ext cx="1371600" cy="1097546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wrap="none" lIns="0" tIns="0" rIns="0" bIns="0"/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38" name="Connector: Curved 837">
            <a:extLst>
              <a:ext uri="{FF2B5EF4-FFF2-40B4-BE49-F238E27FC236}">
                <a16:creationId xmlns:a16="http://schemas.microsoft.com/office/drawing/2014/main" id="{85D595FF-A65D-790D-B34C-730B7695F28F}"/>
              </a:ext>
            </a:extLst>
          </p:cNvPr>
          <p:cNvCxnSpPr>
            <a:cxnSpLocks/>
            <a:stCxn id="834" idx="3"/>
            <a:endCxn id="837" idx="0"/>
          </p:cNvCxnSpPr>
          <p:nvPr/>
        </p:nvCxnSpPr>
        <p:spPr>
          <a:xfrm flipH="1">
            <a:off x="10553671" y="26723273"/>
            <a:ext cx="723015" cy="1949877"/>
          </a:xfrm>
          <a:prstGeom prst="curvedConnector4">
            <a:avLst>
              <a:gd name="adj1" fmla="val -31618"/>
              <a:gd name="adj2" fmla="val 58462"/>
            </a:avLst>
          </a:prstGeom>
          <a:ln w="6350">
            <a:solidFill/>
            <a:tailEnd type="triangle"/>
          </a:ln>
        </p:spPr>
      </p:cxnSp>
      <p:sp>
        <p:nvSpPr>
          <p:cNvPr id="839" name="Rectangle: Rounded Corners 838">
            <a:extLst>
              <a:ext uri="{FF2B5EF4-FFF2-40B4-BE49-F238E27FC236}">
                <a16:creationId xmlns:a16="http://schemas.microsoft.com/office/drawing/2014/main" id="{A146FABC-0DC1-B414-50C2-1EE5F3479CF8}"/>
              </a:ext>
            </a:extLst>
          </p:cNvPr>
          <p:cNvSpPr/>
          <p:nvPr/>
        </p:nvSpPr>
        <p:spPr>
          <a:xfrm>
            <a:off x="75756" y="29324175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840" name=" 839">
            <a:extLst>
              <a:ext uri="{FF2B5EF4-FFF2-40B4-BE49-F238E27FC236}">
                <a16:creationId xmlns:a16="http://schemas.microsoft.com/office/drawing/2014/main" id="{B65E646F-C6D1-E914-E00A-9044C3FE4F51}"/>
              </a:ext>
            </a:extLst>
          </p:cNvPr>
          <p:cNvSpPr/>
          <p:nvPr/>
        </p:nvSpPr>
        <p:spPr>
          <a:xfrm>
            <a:off x="496858" y="29324175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A213BDCF-0FB1-E659-A219-F05F4898990C}"/>
              </a:ext>
            </a:extLst>
          </p:cNvPr>
          <p:cNvSpPr/>
          <p:nvPr/>
        </p:nvSpPr>
        <p:spPr>
          <a:xfrm>
            <a:off x="1729892" y="29324175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842" name=" 841">
            <a:extLst>
              <a:ext uri="{FF2B5EF4-FFF2-40B4-BE49-F238E27FC236}">
                <a16:creationId xmlns:a16="http://schemas.microsoft.com/office/drawing/2014/main" id="{5512C701-6B9B-6BE0-7817-63F6F41D9ABE}"/>
              </a:ext>
            </a:extLst>
          </p:cNvPr>
          <p:cNvSpPr/>
          <p:nvPr/>
        </p:nvSpPr>
        <p:spPr>
          <a:xfrm>
            <a:off x="2150994" y="29324175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843" name="Rectangle: Rounded Corners 842">
            <a:extLst>
              <a:ext uri="{FF2B5EF4-FFF2-40B4-BE49-F238E27FC236}">
                <a16:creationId xmlns:a16="http://schemas.microsoft.com/office/drawing/2014/main" id="{8DF8D0A2-1FDE-2D61-A633-C1625DA93EBE}"/>
              </a:ext>
            </a:extLst>
          </p:cNvPr>
          <p:cNvSpPr/>
          <p:nvPr/>
        </p:nvSpPr>
        <p:spPr>
          <a:xfrm>
            <a:off x="89079" y="29677286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844" name=" 843">
            <a:extLst>
              <a:ext uri="{FF2B5EF4-FFF2-40B4-BE49-F238E27FC236}">
                <a16:creationId xmlns:a16="http://schemas.microsoft.com/office/drawing/2014/main" id="{E173DFB8-4481-7DBD-E909-49BEA38AF5EC}"/>
              </a:ext>
            </a:extLst>
          </p:cNvPr>
          <p:cNvSpPr/>
          <p:nvPr/>
        </p:nvSpPr>
        <p:spPr>
          <a:xfrm>
            <a:off x="510181" y="29677286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845" name="Rectangle: Rounded Corners 844">
            <a:extLst>
              <a:ext uri="{FF2B5EF4-FFF2-40B4-BE49-F238E27FC236}">
                <a16:creationId xmlns:a16="http://schemas.microsoft.com/office/drawing/2014/main" id="{B94D328A-EC58-FF30-95C0-E44FF9D5E088}"/>
              </a:ext>
            </a:extLst>
          </p:cNvPr>
          <p:cNvSpPr/>
          <p:nvPr/>
        </p:nvSpPr>
        <p:spPr>
          <a:xfrm>
            <a:off x="1729892" y="29677286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846" name=" 845">
            <a:extLst>
              <a:ext uri="{FF2B5EF4-FFF2-40B4-BE49-F238E27FC236}">
                <a16:creationId xmlns:a16="http://schemas.microsoft.com/office/drawing/2014/main" id="{59E1625B-24D7-4780-C8FC-3F99F2FE4987}"/>
              </a:ext>
            </a:extLst>
          </p:cNvPr>
          <p:cNvSpPr/>
          <p:nvPr/>
        </p:nvSpPr>
        <p:spPr>
          <a:xfrm>
            <a:off x="2150994" y="29677286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847" name=" 846">
            <a:extLst>
              <a:ext uri="{FF2B5EF4-FFF2-40B4-BE49-F238E27FC236}">
                <a16:creationId xmlns:a16="http://schemas.microsoft.com/office/drawing/2014/main" id="{AF012CA4-DBB9-8292-8AFD-6D61DBFD0E3A}"/>
              </a:ext>
            </a:extLst>
          </p:cNvPr>
          <p:cNvSpPr/>
          <p:nvPr/>
        </p:nvSpPr>
        <p:spPr>
          <a:xfrm>
            <a:off x="4215292" y="29677286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849" name="Isosceles Triangle 848">
            <a:extLst>
              <a:ext uri="{FF2B5EF4-FFF2-40B4-BE49-F238E27FC236}">
                <a16:creationId xmlns:a16="http://schemas.microsoft.com/office/drawing/2014/main" id="{9BD080B3-28BD-4592-0B94-3A758BE28BFE}"/>
              </a:ext>
            </a:extLst>
          </p:cNvPr>
          <p:cNvSpPr/>
          <p:nvPr/>
        </p:nvSpPr>
        <p:spPr>
          <a:xfrm>
            <a:off x="8014761" y="28694991"/>
            <a:ext cx="1371600" cy="1097546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wrap="none" lIns="0" tIns="0" rIns="0" bIns="0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850" name="Connector: Curved 849">
            <a:extLst>
              <a:ext uri="{FF2B5EF4-FFF2-40B4-BE49-F238E27FC236}">
                <a16:creationId xmlns:a16="http://schemas.microsoft.com/office/drawing/2014/main" id="{9DB72B07-9580-4259-B710-28F77C31E611}"/>
              </a:ext>
            </a:extLst>
          </p:cNvPr>
          <p:cNvCxnSpPr>
            <a:cxnSpLocks/>
            <a:stCxn id="834" idx="3"/>
            <a:endCxn id="849" idx="0"/>
          </p:cNvCxnSpPr>
          <p:nvPr/>
        </p:nvCxnSpPr>
        <p:spPr>
          <a:xfrm flipH="1">
            <a:off x="8700561" y="26723273"/>
            <a:ext cx="2576125" cy="1971718"/>
          </a:xfrm>
          <a:prstGeom prst="curvedConnector4">
            <a:avLst>
              <a:gd name="adj1" fmla="val -8874"/>
              <a:gd name="adj2" fmla="val 58368"/>
            </a:avLst>
          </a:prstGeom>
          <a:ln w="6350">
            <a:solidFill/>
            <a:tailEnd type="triangle"/>
          </a:ln>
        </p:spPr>
      </p:cxnSp>
      <p:sp>
        <p:nvSpPr>
          <p:cNvPr id="668" name="Rectangle 667">
            <a:extLst>
              <a:ext uri="{FF2B5EF4-FFF2-40B4-BE49-F238E27FC236}">
                <a16:creationId xmlns:a16="http://schemas.microsoft.com/office/drawing/2014/main" id="{B56B2A8A-113D-B2F7-C8E1-AE459E5A6CBD}"/>
              </a:ext>
            </a:extLst>
          </p:cNvPr>
          <p:cNvSpPr/>
          <p:nvPr/>
        </p:nvSpPr>
        <p:spPr>
          <a:xfrm>
            <a:off x="9323648" y="28658120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669" name="Connector: Curved 668">
            <a:extLst>
              <a:ext uri="{FF2B5EF4-FFF2-40B4-BE49-F238E27FC236}">
                <a16:creationId xmlns:a16="http://schemas.microsoft.com/office/drawing/2014/main" id="{A62537C8-604B-8B60-6330-F178828DD623}"/>
              </a:ext>
            </a:extLst>
          </p:cNvPr>
          <p:cNvCxnSpPr>
            <a:cxnSpLocks/>
            <a:stCxn id="180" idx="3"/>
            <a:endCxn id="832" idx="1"/>
          </p:cNvCxnSpPr>
          <p:nvPr/>
        </p:nvCxnSpPr>
        <p:spPr>
          <a:xfrm flipH="1">
            <a:off x="1831693" y="24326073"/>
            <a:ext cx="9444992" cy="2397200"/>
          </a:xfrm>
          <a:prstGeom prst="curvedConnector5">
            <a:avLst>
              <a:gd name="adj1" fmla="val -2420"/>
              <a:gd name="adj2" fmla="val 43712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054EB6A5-9EC1-A2DC-87E5-C05D751CB385}"/>
              </a:ext>
            </a:extLst>
          </p:cNvPr>
          <p:cNvSpPr txBox="1"/>
          <p:nvPr/>
        </p:nvSpPr>
        <p:spPr>
          <a:xfrm>
            <a:off x="201477" y="28060045"/>
            <a:ext cx="4600455" cy="60754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is Code or Specification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is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Causation within a weakness	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+mj-lt"/>
              </a:rPr>
              <a:t>Causation and propagation to another weakness or a failure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69" name=" 868">
            <a:extLst>
              <a:ext uri="{FF2B5EF4-FFF2-40B4-BE49-F238E27FC236}">
                <a16:creationId xmlns:a16="http://schemas.microsoft.com/office/drawing/2014/main" id="{703B0B54-2F69-4E74-30DB-5D7FADBCF659}"/>
              </a:ext>
            </a:extLst>
          </p:cNvPr>
          <p:cNvSpPr/>
          <p:nvPr/>
        </p:nvSpPr>
        <p:spPr>
          <a:xfrm>
            <a:off x="8014762" y="29859246"/>
            <a:ext cx="3381686" cy="172742"/>
          </a:xfrm>
        </p:spPr>
        <p:txBody>
          <a:bodyPr lIns="0" tIns="0" rIns="0" bIns="0"/>
          <a:lstStyle/>
          <a:p>
            <a:pPr algn="r"/>
            <a:r>
              <a:rPr sz="14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, 2014-2024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870" name="Isosceles Triangle 869">
            <a:extLst>
              <a:ext uri="{FF2B5EF4-FFF2-40B4-BE49-F238E27FC236}">
                <a16:creationId xmlns:a16="http://schemas.microsoft.com/office/drawing/2014/main" id="{5BCD13B0-9B29-2494-F742-C234B08EAE9D}"/>
              </a:ext>
            </a:extLst>
          </p:cNvPr>
          <p:cNvSpPr/>
          <p:nvPr/>
        </p:nvSpPr>
        <p:spPr>
          <a:xfrm>
            <a:off x="3784218" y="29584175"/>
            <a:ext cx="400000" cy="353111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871" name=" 870">
            <a:extLst>
              <a:ext uri="{FF2B5EF4-FFF2-40B4-BE49-F238E27FC236}">
                <a16:creationId xmlns:a16="http://schemas.microsoft.com/office/drawing/2014/main" id="{338E0B46-AA0E-6C0D-374E-849C56E7FFA9}"/>
              </a:ext>
            </a:extLst>
          </p:cNvPr>
          <p:cNvSpPr/>
          <p:nvPr/>
        </p:nvSpPr>
        <p:spPr>
          <a:xfrm>
            <a:off x="37662" y="21522058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72" name=" 871">
            <a:extLst>
              <a:ext uri="{FF2B5EF4-FFF2-40B4-BE49-F238E27FC236}">
                <a16:creationId xmlns:a16="http://schemas.microsoft.com/office/drawing/2014/main" id="{AFD96A32-9A14-7980-61B6-3AAF6A25DA45}"/>
              </a:ext>
            </a:extLst>
          </p:cNvPr>
          <p:cNvSpPr/>
          <p:nvPr/>
        </p:nvSpPr>
        <p:spPr>
          <a:xfrm>
            <a:off x="7516744" y="28521740"/>
            <a:ext cx="1426889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873" name=" 872">
            <a:extLst>
              <a:ext uri="{FF2B5EF4-FFF2-40B4-BE49-F238E27FC236}">
                <a16:creationId xmlns:a16="http://schemas.microsoft.com/office/drawing/2014/main" id="{78BBF4A4-8CAA-12F9-F243-EB90C5F3C459}"/>
              </a:ext>
            </a:extLst>
          </p:cNvPr>
          <p:cNvSpPr/>
          <p:nvPr/>
        </p:nvSpPr>
        <p:spPr>
          <a:xfrm>
            <a:off x="9323648" y="28521740"/>
            <a:ext cx="1455021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893" name=" 892">
            <a:extLst>
              <a:ext uri="{FF2B5EF4-FFF2-40B4-BE49-F238E27FC236}">
                <a16:creationId xmlns:a16="http://schemas.microsoft.com/office/drawing/2014/main" id="{EC80BDDD-0378-FFE3-6593-C2054042709B}"/>
              </a:ext>
            </a:extLst>
          </p:cNvPr>
          <p:cNvSpPr/>
          <p:nvPr/>
        </p:nvSpPr>
        <p:spPr>
          <a:xfrm>
            <a:off x="5207329" y="2126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Operation</a:t>
            </a:r>
            <a:endParaRPr sz="1600" dirty="0">
              <a:latin typeface="+mj-lt"/>
            </a:endParaRPr>
          </a:p>
        </p:txBody>
      </p:sp>
      <p:sp>
        <p:nvSpPr>
          <p:cNvPr id="992" name=" 991">
            <a:extLst>
              <a:ext uri="{FF2B5EF4-FFF2-40B4-BE49-F238E27FC236}">
                <a16:creationId xmlns:a16="http://schemas.microsoft.com/office/drawing/2014/main" id="{A92E27DA-6D44-8B42-7727-7DC505E7797D}"/>
              </a:ext>
            </a:extLst>
          </p:cNvPr>
          <p:cNvSpPr/>
          <p:nvPr/>
        </p:nvSpPr>
        <p:spPr>
          <a:xfrm>
            <a:off x="5219165" y="23676276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993" name=" 992">
            <a:extLst>
              <a:ext uri="{FF2B5EF4-FFF2-40B4-BE49-F238E27FC236}">
                <a16:creationId xmlns:a16="http://schemas.microsoft.com/office/drawing/2014/main" id="{1166B9C2-2141-DEEB-F688-4F06556227CE}"/>
              </a:ext>
            </a:extLst>
          </p:cNvPr>
          <p:cNvSpPr/>
          <p:nvPr/>
        </p:nvSpPr>
        <p:spPr>
          <a:xfrm>
            <a:off x="5212329" y="26079939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B844CDC5-25E8-A144-F26F-7F0240E966E4}"/>
              </a:ext>
            </a:extLst>
          </p:cNvPr>
          <p:cNvSpPr/>
          <p:nvPr/>
        </p:nvSpPr>
        <p:spPr>
          <a:xfrm>
            <a:off x="2968270" y="25404961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1063" name=" 1062">
            <a:extLst>
              <a:ext uri="{FF2B5EF4-FFF2-40B4-BE49-F238E27FC236}">
                <a16:creationId xmlns:a16="http://schemas.microsoft.com/office/drawing/2014/main" id="{34EFE8CE-0930-8B2E-8A16-D4AEBA853C46}"/>
              </a:ext>
            </a:extLst>
          </p:cNvPr>
          <p:cNvSpPr/>
          <p:nvPr/>
        </p:nvSpPr>
        <p:spPr>
          <a:xfrm>
            <a:off x="5205678" y="9965988"/>
            <a:ext cx="4110716" cy="755671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714500" algn="l"/>
                <a:tab pos="17780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4" name=" 1063">
            <a:extLst>
              <a:ext uri="{FF2B5EF4-FFF2-40B4-BE49-F238E27FC236}">
                <a16:creationId xmlns:a16="http://schemas.microsoft.com/office/drawing/2014/main" id="{318D44AA-AE58-8C37-A9B7-444E40C62E78}"/>
              </a:ext>
            </a:extLst>
          </p:cNvPr>
          <p:cNvSpPr/>
          <p:nvPr/>
        </p:nvSpPr>
        <p:spPr>
          <a:xfrm>
            <a:off x="5205678" y="12574451"/>
            <a:ext cx="4339031" cy="676872"/>
          </a:xfrm>
        </p:spPr>
        <p:txBody>
          <a:bodyPr lIns="0" tIns="0" rIns="0" bIns="0"/>
          <a:lstStyle/>
          <a:p>
            <a:pPr>
              <a:spcAft>
                <a:spcPts val="9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1065" name=" 1064">
            <a:extLst>
              <a:ext uri="{FF2B5EF4-FFF2-40B4-BE49-F238E27FC236}">
                <a16:creationId xmlns:a16="http://schemas.microsoft.com/office/drawing/2014/main" id="{9385B270-B795-5012-80B8-13D16D704176}"/>
              </a:ext>
            </a:extLst>
          </p:cNvPr>
          <p:cNvSpPr/>
          <p:nvPr/>
        </p:nvSpPr>
        <p:spPr>
          <a:xfrm>
            <a:off x="5203637" y="15162477"/>
            <a:ext cx="4937291" cy="737085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Exploit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ctr">
              <a:tabLst>
                <a:tab pos="2806700" algn="l"/>
              </a:tabLst>
            </a:pPr>
            <a:r>
              <a:rPr lang="en-US" sz="1400" baseline="30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0AEB0C18-BA33-BC2F-1C0D-BE6135D5E4FE}"/>
              </a:ext>
            </a:extLst>
          </p:cNvPr>
          <p:cNvSpPr/>
          <p:nvPr/>
        </p:nvSpPr>
        <p:spPr>
          <a:xfrm>
            <a:off x="5264964" y="22696794"/>
            <a:ext cx="3448474" cy="574265"/>
          </a:xfrm>
        </p:spPr>
        <p:txBody>
          <a:bodyPr lIns="0" tIns="0" rIns="0" bIns="0"/>
          <a:lstStyle/>
          <a:p>
            <a:pPr algn="ctr">
              <a:spcAft>
                <a:spcPts val="9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causation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flow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 = 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propagation</a:t>
            </a: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D7E30F71-7C9B-8CF5-C29F-15A60ACF6F89}"/>
              </a:ext>
            </a:extLst>
          </p:cNvPr>
          <p:cNvSpPr/>
          <p:nvPr/>
        </p:nvSpPr>
        <p:spPr>
          <a:xfrm>
            <a:off x="5204883" y="25104946"/>
            <a:ext cx="3428148" cy="506086"/>
          </a:xfrm>
        </p:spPr>
        <p:txBody>
          <a:bodyPr lIns="0" tIns="0" rIns="0" bIns="0"/>
          <a:lstStyle/>
          <a:p>
            <a:pPr algn="ctr">
              <a:spcAft>
                <a:spcPts val="9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causation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flow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=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D70A1003-7CB1-4C80-3995-D17641B0366D}"/>
              </a:ext>
            </a:extLst>
          </p:cNvPr>
          <p:cNvSpPr/>
          <p:nvPr/>
        </p:nvSpPr>
        <p:spPr>
          <a:xfrm>
            <a:off x="4376662" y="27361684"/>
            <a:ext cx="4166922" cy="844212"/>
          </a:xfrm>
        </p:spPr>
        <p:txBody>
          <a:bodyPr lIns="0" tIns="0" rIns="0" bIns="0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causation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Vector</a:t>
            </a:r>
            <a:r>
              <a:rPr lang="en-US" sz="1400" baseline="-25000" dirty="0">
                <a:solidFill>
                  <a:srgbClr val="660066"/>
                </a:solidFill>
                <a:latin typeface="+mj-lt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= Final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sz="1400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  <a:p>
            <a:pPr algn="ctr"/>
            <a:r>
              <a:rPr lang="en-US" sz="1400" baseline="30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valid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Vector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</a:rPr>
              <a:t>F</a:t>
            </a:r>
            <a:r>
              <a:rPr lang="en-US" sz="1400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= Final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sz="1400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  <a:p>
            <a:pPr algn="ctr"/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  <a:p>
            <a:pPr algn="ctr"/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4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8" grpId="1" animBg="1"/>
      <p:bldP spid="608" grpId="2" animBg="1"/>
      <p:bldP spid="611" grpId="0" animBg="1"/>
      <p:bldP spid="611" grpId="1" animBg="1"/>
      <p:bldP spid="614" grpId="0" animBg="1"/>
      <p:bldP spid="614" grpId="1" animBg="1"/>
      <p:bldP spid="614" grpId="2" animBg="1"/>
      <p:bldP spid="615" grpId="0" animBg="1"/>
      <p:bldP spid="615" grpId="1" animBg="1"/>
      <p:bldP spid="617" grpId="0" animBg="1"/>
      <p:bldP spid="617" grpId="1" animBg="1"/>
      <p:bldP spid="618" grpId="0" animBg="1"/>
      <p:bldP spid="6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0;p28">
            <a:extLst>
              <a:ext uri="{FF2B5EF4-FFF2-40B4-BE49-F238E27FC236}">
                <a16:creationId xmlns:a16="http://schemas.microsoft.com/office/drawing/2014/main" id="{B672B945-19CC-5446-915D-D5405481944C}"/>
              </a:ext>
            </a:extLst>
          </p:cNvPr>
          <p:cNvSpPr/>
          <p:nvPr/>
        </p:nvSpPr>
        <p:spPr>
          <a:xfrm>
            <a:off x="6170012" y="10796446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3;p28">
            <a:extLst>
              <a:ext uri="{FF2B5EF4-FFF2-40B4-BE49-F238E27FC236}">
                <a16:creationId xmlns:a16="http://schemas.microsoft.com/office/drawing/2014/main" id="{CE86F232-7DB7-64D5-8C89-16F21611826B}"/>
              </a:ext>
            </a:extLst>
          </p:cNvPr>
          <p:cNvSpPr txBox="1"/>
          <p:nvPr/>
        </p:nvSpPr>
        <p:spPr>
          <a:xfrm>
            <a:off x="3732444" y="10475336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989;p28">
            <a:extLst>
              <a:ext uri="{FF2B5EF4-FFF2-40B4-BE49-F238E27FC236}">
                <a16:creationId xmlns:a16="http://schemas.microsoft.com/office/drawing/2014/main" id="{C867FFFC-4660-1CFE-E122-DC594A7AB5C8}"/>
              </a:ext>
            </a:extLst>
          </p:cNvPr>
          <p:cNvSpPr/>
          <p:nvPr/>
        </p:nvSpPr>
        <p:spPr>
          <a:xfrm>
            <a:off x="4951353" y="10834737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994;p28">
            <a:extLst>
              <a:ext uri="{FF2B5EF4-FFF2-40B4-BE49-F238E27FC236}">
                <a16:creationId xmlns:a16="http://schemas.microsoft.com/office/drawing/2014/main" id="{0ABFADA0-B506-84EF-EFD3-2AA1BB1E326E}"/>
              </a:ext>
            </a:extLst>
          </p:cNvPr>
          <p:cNvSpPr/>
          <p:nvPr/>
        </p:nvSpPr>
        <p:spPr>
          <a:xfrm>
            <a:off x="3418132" y="10796446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226" name="Google Shape;508;p27">
            <a:extLst>
              <a:ext uri="{FF2B5EF4-FFF2-40B4-BE49-F238E27FC236}">
                <a16:creationId xmlns:a16="http://schemas.microsoft.com/office/drawing/2014/main" id="{2A27327E-9374-66DD-C6C9-75A54DF872BB}"/>
              </a:ext>
            </a:extLst>
          </p:cNvPr>
          <p:cNvCxnSpPr>
            <a:cxnSpLocks/>
            <a:stCxn id="2" idx="3"/>
            <a:endCxn id="208" idx="0"/>
          </p:cNvCxnSpPr>
          <p:nvPr/>
        </p:nvCxnSpPr>
        <p:spPr>
          <a:xfrm flipH="1">
            <a:off x="6966709" y="10993042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508;p27">
            <a:extLst>
              <a:ext uri="{FF2B5EF4-FFF2-40B4-BE49-F238E27FC236}">
                <a16:creationId xmlns:a16="http://schemas.microsoft.com/office/drawing/2014/main" id="{1A7C589D-4E4D-1614-69CA-3AAD9424A8A2}"/>
              </a:ext>
            </a:extLst>
          </p:cNvPr>
          <p:cNvCxnSpPr>
            <a:cxnSpLocks/>
            <a:stCxn id="229" idx="3"/>
            <a:endCxn id="232" idx="1"/>
          </p:cNvCxnSpPr>
          <p:nvPr/>
        </p:nvCxnSpPr>
        <p:spPr>
          <a:xfrm flipH="1">
            <a:off x="3418132" y="8827135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900;p59">
            <a:extLst>
              <a:ext uri="{FF2B5EF4-FFF2-40B4-BE49-F238E27FC236}">
                <a16:creationId xmlns:a16="http://schemas.microsoft.com/office/drawing/2014/main" id="{0B6F5B6B-EC03-BEB1-1F1C-041A7607178A}"/>
              </a:ext>
            </a:extLst>
          </p:cNvPr>
          <p:cNvSpPr/>
          <p:nvPr/>
        </p:nvSpPr>
        <p:spPr>
          <a:xfrm>
            <a:off x="3418132" y="863053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29" name="Google Shape;903;p59">
            <a:extLst>
              <a:ext uri="{FF2B5EF4-FFF2-40B4-BE49-F238E27FC236}">
                <a16:creationId xmlns:a16="http://schemas.microsoft.com/office/drawing/2014/main" id="{754C38CB-644B-63BA-2B2F-E979CE6ADFB7}"/>
              </a:ext>
            </a:extLst>
          </p:cNvPr>
          <p:cNvSpPr/>
          <p:nvPr/>
        </p:nvSpPr>
        <p:spPr>
          <a:xfrm>
            <a:off x="6170012" y="863053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901;p59">
            <a:extLst>
              <a:ext uri="{FF2B5EF4-FFF2-40B4-BE49-F238E27FC236}">
                <a16:creationId xmlns:a16="http://schemas.microsoft.com/office/drawing/2014/main" id="{6E9E0BD8-AFAE-DA3D-52F6-AEA833EE23C7}"/>
              </a:ext>
            </a:extLst>
          </p:cNvPr>
          <p:cNvSpPr/>
          <p:nvPr/>
        </p:nvSpPr>
        <p:spPr>
          <a:xfrm>
            <a:off x="4951353" y="8670534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900;p59">
            <a:extLst>
              <a:ext uri="{FF2B5EF4-FFF2-40B4-BE49-F238E27FC236}">
                <a16:creationId xmlns:a16="http://schemas.microsoft.com/office/drawing/2014/main" id="{192A2424-A6DC-6A63-6A1D-3A66796A9D8A}"/>
              </a:ext>
            </a:extLst>
          </p:cNvPr>
          <p:cNvSpPr/>
          <p:nvPr/>
        </p:nvSpPr>
        <p:spPr>
          <a:xfrm>
            <a:off x="3418132" y="9683558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33" name="Google Shape;903;p59">
            <a:extLst>
              <a:ext uri="{FF2B5EF4-FFF2-40B4-BE49-F238E27FC236}">
                <a16:creationId xmlns:a16="http://schemas.microsoft.com/office/drawing/2014/main" id="{764125EB-2D19-7EC1-0204-5480CC649DE5}"/>
              </a:ext>
            </a:extLst>
          </p:cNvPr>
          <p:cNvSpPr/>
          <p:nvPr/>
        </p:nvSpPr>
        <p:spPr>
          <a:xfrm>
            <a:off x="6170012" y="9683558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906;p59">
            <a:extLst>
              <a:ext uri="{FF2B5EF4-FFF2-40B4-BE49-F238E27FC236}">
                <a16:creationId xmlns:a16="http://schemas.microsoft.com/office/drawing/2014/main" id="{5B36576E-E18E-2DEC-25D7-C27F7A3F40D0}"/>
              </a:ext>
            </a:extLst>
          </p:cNvPr>
          <p:cNvSpPr txBox="1"/>
          <p:nvPr/>
        </p:nvSpPr>
        <p:spPr>
          <a:xfrm>
            <a:off x="3732444" y="933713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901;p59">
            <a:extLst>
              <a:ext uri="{FF2B5EF4-FFF2-40B4-BE49-F238E27FC236}">
                <a16:creationId xmlns:a16="http://schemas.microsoft.com/office/drawing/2014/main" id="{8E7725D6-527B-45F5-3B6C-7CD66CE001F7}"/>
              </a:ext>
            </a:extLst>
          </p:cNvPr>
          <p:cNvSpPr/>
          <p:nvPr/>
        </p:nvSpPr>
        <p:spPr>
          <a:xfrm>
            <a:off x="4951353" y="9722568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508;p27">
            <a:extLst>
              <a:ext uri="{FF2B5EF4-FFF2-40B4-BE49-F238E27FC236}">
                <a16:creationId xmlns:a16="http://schemas.microsoft.com/office/drawing/2014/main" id="{976E8AFC-F06E-C736-08D2-8FF8B4E3B82B}"/>
              </a:ext>
            </a:extLst>
          </p:cNvPr>
          <p:cNvCxnSpPr>
            <a:cxnSpLocks/>
            <a:stCxn id="233" idx="3"/>
            <a:endCxn id="225" idx="1"/>
          </p:cNvCxnSpPr>
          <p:nvPr/>
        </p:nvCxnSpPr>
        <p:spPr>
          <a:xfrm flipH="1">
            <a:off x="3418132" y="9880154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906;p59">
            <a:extLst>
              <a:ext uri="{FF2B5EF4-FFF2-40B4-BE49-F238E27FC236}">
                <a16:creationId xmlns:a16="http://schemas.microsoft.com/office/drawing/2014/main" id="{2155505E-D172-E96A-8FE0-2662A09D6E5F}"/>
              </a:ext>
            </a:extLst>
          </p:cNvPr>
          <p:cNvSpPr txBox="1"/>
          <p:nvPr/>
        </p:nvSpPr>
        <p:spPr>
          <a:xfrm>
            <a:off x="3732444" y="8290439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80445D6-818A-16A8-AA52-EEBC50C095CC}"/>
              </a:ext>
            </a:extLst>
          </p:cNvPr>
          <p:cNvSpPr/>
          <p:nvPr/>
        </p:nvSpPr>
        <p:spPr>
          <a:xfrm>
            <a:off x="5092955" y="10285681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F5EEC48B-17BD-1558-1425-676997CA3428}"/>
              </a:ext>
            </a:extLst>
          </p:cNvPr>
          <p:cNvCxnSpPr>
            <a:cxnSpLocks/>
            <a:stCxn id="228" idx="3"/>
            <a:endCxn id="230" idx="1"/>
          </p:cNvCxnSpPr>
          <p:nvPr/>
        </p:nvCxnSpPr>
        <p:spPr>
          <a:xfrm>
            <a:off x="4610267" y="8827135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E3CEEA0-48FB-29D5-A950-AAE32CB56EE6}"/>
              </a:ext>
            </a:extLst>
          </p:cNvPr>
          <p:cNvCxnSpPr>
            <a:cxnSpLocks/>
            <a:stCxn id="230" idx="3"/>
            <a:endCxn id="229" idx="1"/>
          </p:cNvCxnSpPr>
          <p:nvPr/>
        </p:nvCxnSpPr>
        <p:spPr>
          <a:xfrm flipV="1">
            <a:off x="5829177" y="8827135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7B23458-7149-06F5-51E6-F0B5216F8B76}"/>
              </a:ext>
            </a:extLst>
          </p:cNvPr>
          <p:cNvCxnSpPr>
            <a:cxnSpLocks/>
            <a:stCxn id="232" idx="3"/>
            <a:endCxn id="166" idx="1"/>
          </p:cNvCxnSpPr>
          <p:nvPr/>
        </p:nvCxnSpPr>
        <p:spPr>
          <a:xfrm flipV="1">
            <a:off x="4610267" y="9880153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945FA5A-EF18-18E4-334F-86906D9D76D1}"/>
              </a:ext>
            </a:extLst>
          </p:cNvPr>
          <p:cNvCxnSpPr>
            <a:cxnSpLocks/>
            <a:stCxn id="166" idx="3"/>
            <a:endCxn id="233" idx="1"/>
          </p:cNvCxnSpPr>
          <p:nvPr/>
        </p:nvCxnSpPr>
        <p:spPr>
          <a:xfrm>
            <a:off x="5829177" y="9880153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4EB930E-5E69-D352-4056-5B8F7E05D9C3}"/>
              </a:ext>
            </a:extLst>
          </p:cNvPr>
          <p:cNvCxnSpPr>
            <a:cxnSpLocks/>
            <a:stCxn id="225" idx="3"/>
            <a:endCxn id="224" idx="1"/>
          </p:cNvCxnSpPr>
          <p:nvPr/>
        </p:nvCxnSpPr>
        <p:spPr>
          <a:xfrm>
            <a:off x="4610267" y="10993042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61F67DD-0B85-BA92-C901-5882E81BE66B}"/>
              </a:ext>
            </a:extLst>
          </p:cNvPr>
          <p:cNvCxnSpPr>
            <a:cxnSpLocks/>
            <a:stCxn id="224" idx="3"/>
            <a:endCxn id="2" idx="1"/>
          </p:cNvCxnSpPr>
          <p:nvPr/>
        </p:nvCxnSpPr>
        <p:spPr>
          <a:xfrm flipV="1">
            <a:off x="5829177" y="10993042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Google Shape;906;p59">
            <a:extLst>
              <a:ext uri="{FF2B5EF4-FFF2-40B4-BE49-F238E27FC236}">
                <a16:creationId xmlns:a16="http://schemas.microsoft.com/office/drawing/2014/main" id="{E3AA2CDC-A9FE-F333-6119-A92D428DE0C0}"/>
              </a:ext>
            </a:extLst>
          </p:cNvPr>
          <p:cNvSpPr txBox="1"/>
          <p:nvPr/>
        </p:nvSpPr>
        <p:spPr>
          <a:xfrm>
            <a:off x="3261882" y="8005577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6" name=" 205">
            <a:extLst>
              <a:ext uri="{FF2B5EF4-FFF2-40B4-BE49-F238E27FC236}">
                <a16:creationId xmlns:a16="http://schemas.microsoft.com/office/drawing/2014/main" id="{913F7E24-1149-912E-555D-117ADC20D50C}"/>
              </a:ext>
            </a:extLst>
          </p:cNvPr>
          <p:cNvSpPr/>
          <p:nvPr/>
        </p:nvSpPr>
        <p:spPr>
          <a:xfrm>
            <a:off x="7688720" y="11975158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08" name="Isosceles Triangle 207">
            <a:extLst>
              <a:ext uri="{FF2B5EF4-FFF2-40B4-BE49-F238E27FC236}">
                <a16:creationId xmlns:a16="http://schemas.microsoft.com/office/drawing/2014/main" id="{F7372AF0-A76F-3F0B-3C48-B7DCAB6CF8CD}"/>
              </a:ext>
            </a:extLst>
          </p:cNvPr>
          <p:cNvSpPr/>
          <p:nvPr/>
        </p:nvSpPr>
        <p:spPr>
          <a:xfrm>
            <a:off x="6572031" y="11655543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1273A4-80D7-C82C-4902-27148B895D4D}"/>
              </a:ext>
            </a:extLst>
          </p:cNvPr>
          <p:cNvSpPr txBox="1"/>
          <p:nvPr/>
        </p:nvSpPr>
        <p:spPr>
          <a:xfrm>
            <a:off x="6663386" y="11852139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B4B709F-C5E7-BFF3-299D-A152E3DFEB60}"/>
              </a:ext>
            </a:extLst>
          </p:cNvPr>
          <p:cNvSpPr txBox="1"/>
          <p:nvPr/>
        </p:nvSpPr>
        <p:spPr>
          <a:xfrm>
            <a:off x="3409492" y="11572390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0" name=" 259">
            <a:extLst>
              <a:ext uri="{FF2B5EF4-FFF2-40B4-BE49-F238E27FC236}">
                <a16:creationId xmlns:a16="http://schemas.microsoft.com/office/drawing/2014/main" id="{E12CF018-4949-E695-60AB-130DCA75E62B}"/>
              </a:ext>
            </a:extLst>
          </p:cNvPr>
          <p:cNvSpPr/>
          <p:nvPr/>
        </p:nvSpPr>
        <p:spPr>
          <a:xfrm>
            <a:off x="3429570" y="12063082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267" name=" 266">
            <a:extLst>
              <a:ext uri="{FF2B5EF4-FFF2-40B4-BE49-F238E27FC236}">
                <a16:creationId xmlns:a16="http://schemas.microsoft.com/office/drawing/2014/main" id="{CE6713B0-E2F9-1DA2-A11D-63BD112967DC}"/>
              </a:ext>
            </a:extLst>
          </p:cNvPr>
          <p:cNvSpPr/>
          <p:nvPr/>
        </p:nvSpPr>
        <p:spPr>
          <a:xfrm>
            <a:off x="7691678" y="8787795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269" name=" 268">
            <a:extLst>
              <a:ext uri="{FF2B5EF4-FFF2-40B4-BE49-F238E27FC236}">
                <a16:creationId xmlns:a16="http://schemas.microsoft.com/office/drawing/2014/main" id="{660649D7-CA38-84C1-EA3A-96938D04D7C9}"/>
              </a:ext>
            </a:extLst>
          </p:cNvPr>
          <p:cNvSpPr/>
          <p:nvPr/>
        </p:nvSpPr>
        <p:spPr>
          <a:xfrm>
            <a:off x="3425221" y="8412944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270" name=" 269">
            <a:extLst>
              <a:ext uri="{FF2B5EF4-FFF2-40B4-BE49-F238E27FC236}">
                <a16:creationId xmlns:a16="http://schemas.microsoft.com/office/drawing/2014/main" id="{B0A1C8D8-6B5E-296D-3FF3-C0CB384B77F1}"/>
              </a:ext>
            </a:extLst>
          </p:cNvPr>
          <p:cNvSpPr/>
          <p:nvPr/>
        </p:nvSpPr>
        <p:spPr>
          <a:xfrm>
            <a:off x="6183057" y="8412944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299" name=" 298">
            <a:extLst>
              <a:ext uri="{FF2B5EF4-FFF2-40B4-BE49-F238E27FC236}">
                <a16:creationId xmlns:a16="http://schemas.microsoft.com/office/drawing/2014/main" id="{C0779EA4-1298-8F35-2CFC-18D461524FC0}"/>
              </a:ext>
            </a:extLst>
          </p:cNvPr>
          <p:cNvSpPr/>
          <p:nvPr/>
        </p:nvSpPr>
        <p:spPr>
          <a:xfrm>
            <a:off x="3397521" y="9472511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300" name=" 299">
            <a:extLst>
              <a:ext uri="{FF2B5EF4-FFF2-40B4-BE49-F238E27FC236}">
                <a16:creationId xmlns:a16="http://schemas.microsoft.com/office/drawing/2014/main" id="{73A6447D-B5BF-9F25-E161-B72B637DC17F}"/>
              </a:ext>
            </a:extLst>
          </p:cNvPr>
          <p:cNvSpPr/>
          <p:nvPr/>
        </p:nvSpPr>
        <p:spPr>
          <a:xfrm>
            <a:off x="6169284" y="9472511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301" name=" 300">
            <a:extLst>
              <a:ext uri="{FF2B5EF4-FFF2-40B4-BE49-F238E27FC236}">
                <a16:creationId xmlns:a16="http://schemas.microsoft.com/office/drawing/2014/main" id="{100635E5-5F1B-AFEA-A52E-67A060E45C7F}"/>
              </a:ext>
            </a:extLst>
          </p:cNvPr>
          <p:cNvSpPr/>
          <p:nvPr/>
        </p:nvSpPr>
        <p:spPr>
          <a:xfrm>
            <a:off x="3397665" y="10579981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303" name=" 302">
            <a:extLst>
              <a:ext uri="{FF2B5EF4-FFF2-40B4-BE49-F238E27FC236}">
                <a16:creationId xmlns:a16="http://schemas.microsoft.com/office/drawing/2014/main" id="{7EC8C367-D234-67D2-8B4E-2E3178FFF735}"/>
              </a:ext>
            </a:extLst>
          </p:cNvPr>
          <p:cNvSpPr/>
          <p:nvPr/>
        </p:nvSpPr>
        <p:spPr>
          <a:xfrm>
            <a:off x="6170011" y="10579981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312" name="Google Shape;943;p27">
            <a:extLst>
              <a:ext uri="{FF2B5EF4-FFF2-40B4-BE49-F238E27FC236}">
                <a16:creationId xmlns:a16="http://schemas.microsoft.com/office/drawing/2014/main" id="{684A2EF4-E5BD-F0BC-CA86-36DFE7CF7ED4}"/>
              </a:ext>
            </a:extLst>
          </p:cNvPr>
          <p:cNvSpPr txBox="1"/>
          <p:nvPr/>
        </p:nvSpPr>
        <p:spPr>
          <a:xfrm>
            <a:off x="6372671" y="12384505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5097128F-72B2-822A-7854-2DF60C5E06FE}"/>
              </a:ext>
            </a:extLst>
          </p:cNvPr>
          <p:cNvSpPr/>
          <p:nvPr/>
        </p:nvSpPr>
        <p:spPr>
          <a:xfrm>
            <a:off x="6102689" y="12431195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4" name="Google Shape;945;p27">
            <a:extLst>
              <a:ext uri="{FF2B5EF4-FFF2-40B4-BE49-F238E27FC236}">
                <a16:creationId xmlns:a16="http://schemas.microsoft.com/office/drawing/2014/main" id="{2A52CC71-A368-182C-A3B3-9F925DAFD5A6}"/>
              </a:ext>
            </a:extLst>
          </p:cNvPr>
          <p:cNvSpPr txBox="1"/>
          <p:nvPr/>
        </p:nvSpPr>
        <p:spPr>
          <a:xfrm>
            <a:off x="3675023" y="12384505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943;p27">
            <a:extLst>
              <a:ext uri="{FF2B5EF4-FFF2-40B4-BE49-F238E27FC236}">
                <a16:creationId xmlns:a16="http://schemas.microsoft.com/office/drawing/2014/main" id="{86B82816-95C4-B080-38F0-FAB5257C6EDB}"/>
              </a:ext>
            </a:extLst>
          </p:cNvPr>
          <p:cNvSpPr txBox="1"/>
          <p:nvPr/>
        </p:nvSpPr>
        <p:spPr>
          <a:xfrm>
            <a:off x="7318565" y="12384524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66175A2A-8878-B5BA-0589-54AC23B2E409}"/>
              </a:ext>
            </a:extLst>
          </p:cNvPr>
          <p:cNvSpPr/>
          <p:nvPr/>
        </p:nvSpPr>
        <p:spPr>
          <a:xfrm>
            <a:off x="3411229" y="12431195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17" name="Google Shape;945;p27">
            <a:extLst>
              <a:ext uri="{FF2B5EF4-FFF2-40B4-BE49-F238E27FC236}">
                <a16:creationId xmlns:a16="http://schemas.microsoft.com/office/drawing/2014/main" id="{63C1E9E3-940A-FC67-79A4-BE546EFA4883}"/>
              </a:ext>
            </a:extLst>
          </p:cNvPr>
          <p:cNvSpPr txBox="1"/>
          <p:nvPr/>
        </p:nvSpPr>
        <p:spPr>
          <a:xfrm>
            <a:off x="5358664" y="12384505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ECCEC9A1-74F4-50F3-5CEF-46273C891F70}"/>
              </a:ext>
            </a:extLst>
          </p:cNvPr>
          <p:cNvSpPr/>
          <p:nvPr/>
        </p:nvSpPr>
        <p:spPr>
          <a:xfrm>
            <a:off x="5089796" y="12431195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19" name="Google Shape;945;p27">
            <a:extLst>
              <a:ext uri="{FF2B5EF4-FFF2-40B4-BE49-F238E27FC236}">
                <a16:creationId xmlns:a16="http://schemas.microsoft.com/office/drawing/2014/main" id="{C2B7E309-199E-FAEC-F362-F728B99E23D4}"/>
              </a:ext>
            </a:extLst>
          </p:cNvPr>
          <p:cNvSpPr txBox="1"/>
          <p:nvPr/>
        </p:nvSpPr>
        <p:spPr>
          <a:xfrm>
            <a:off x="4360708" y="12384505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901;p59">
            <a:extLst>
              <a:ext uri="{FF2B5EF4-FFF2-40B4-BE49-F238E27FC236}">
                <a16:creationId xmlns:a16="http://schemas.microsoft.com/office/drawing/2014/main" id="{3DB1F885-AFE9-02E8-8788-788881544D0F}"/>
              </a:ext>
            </a:extLst>
          </p:cNvPr>
          <p:cNvSpPr/>
          <p:nvPr/>
        </p:nvSpPr>
        <p:spPr>
          <a:xfrm>
            <a:off x="4086494" y="12433899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1" name="Isosceles Triangle 320">
            <a:extLst>
              <a:ext uri="{FF2B5EF4-FFF2-40B4-BE49-F238E27FC236}">
                <a16:creationId xmlns:a16="http://schemas.microsoft.com/office/drawing/2014/main" id="{7FBEA9C0-8B86-127D-059D-6AF9B0AE9999}"/>
              </a:ext>
            </a:extLst>
          </p:cNvPr>
          <p:cNvSpPr/>
          <p:nvPr/>
        </p:nvSpPr>
        <p:spPr>
          <a:xfrm>
            <a:off x="7058940" y="12376692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322" name=" 321">
            <a:extLst>
              <a:ext uri="{FF2B5EF4-FFF2-40B4-BE49-F238E27FC236}">
                <a16:creationId xmlns:a16="http://schemas.microsoft.com/office/drawing/2014/main" id="{B8473C23-2626-1C9A-6147-14A956982FA6}"/>
              </a:ext>
            </a:extLst>
          </p:cNvPr>
          <p:cNvSpPr/>
          <p:nvPr/>
        </p:nvSpPr>
        <p:spPr>
          <a:xfrm>
            <a:off x="7691678" y="9840813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323" name=" 322">
            <a:extLst>
              <a:ext uri="{FF2B5EF4-FFF2-40B4-BE49-F238E27FC236}">
                <a16:creationId xmlns:a16="http://schemas.microsoft.com/office/drawing/2014/main" id="{485DD8A5-47F2-1695-2072-8081EE5F7F92}"/>
              </a:ext>
            </a:extLst>
          </p:cNvPr>
          <p:cNvSpPr/>
          <p:nvPr/>
        </p:nvSpPr>
        <p:spPr>
          <a:xfrm>
            <a:off x="3428644" y="11886499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6015534-1490-4EC1-0BD7-719BBCBCEA07}"/>
              </a:ext>
            </a:extLst>
          </p:cNvPr>
          <p:cNvSpPr/>
          <p:nvPr/>
        </p:nvSpPr>
        <p:spPr>
          <a:xfrm>
            <a:off x="7760078" y="10475796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1F33B235-6FAF-62C4-FCD5-04ED458B6CBE}"/>
              </a:ext>
            </a:extLst>
          </p:cNvPr>
          <p:cNvSpPr/>
          <p:nvPr/>
        </p:nvSpPr>
        <p:spPr>
          <a:xfrm>
            <a:off x="7688720" y="11027287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D09EC5-EFCB-0B07-21DD-DA3B68F0D6E9}"/>
              </a:ext>
            </a:extLst>
          </p:cNvPr>
          <p:cNvCxnSpPr>
            <a:cxnSpLocks/>
          </p:cNvCxnSpPr>
          <p:nvPr/>
        </p:nvCxnSpPr>
        <p:spPr>
          <a:xfrm>
            <a:off x="1928393" y="-98008"/>
            <a:ext cx="5979730" cy="1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90;p28">
            <a:extLst>
              <a:ext uri="{FF2B5EF4-FFF2-40B4-BE49-F238E27FC236}">
                <a16:creationId xmlns:a16="http://schemas.microsoft.com/office/drawing/2014/main" id="{C3B0BB1A-A8FB-945E-2EDD-04BF0F0789DC}"/>
              </a:ext>
            </a:extLst>
          </p:cNvPr>
          <p:cNvSpPr/>
          <p:nvPr/>
        </p:nvSpPr>
        <p:spPr>
          <a:xfrm>
            <a:off x="6355274" y="4392123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3;p28">
            <a:extLst>
              <a:ext uri="{FF2B5EF4-FFF2-40B4-BE49-F238E27FC236}">
                <a16:creationId xmlns:a16="http://schemas.microsoft.com/office/drawing/2014/main" id="{F00FB5BD-C87F-B706-C9C2-E7F236364300}"/>
              </a:ext>
            </a:extLst>
          </p:cNvPr>
          <p:cNvSpPr txBox="1"/>
          <p:nvPr/>
        </p:nvSpPr>
        <p:spPr>
          <a:xfrm>
            <a:off x="3917706" y="4071013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9;p28">
            <a:extLst>
              <a:ext uri="{FF2B5EF4-FFF2-40B4-BE49-F238E27FC236}">
                <a16:creationId xmlns:a16="http://schemas.microsoft.com/office/drawing/2014/main" id="{62175337-043E-F846-7053-1B8D18D5A1FD}"/>
              </a:ext>
            </a:extLst>
          </p:cNvPr>
          <p:cNvSpPr/>
          <p:nvPr/>
        </p:nvSpPr>
        <p:spPr>
          <a:xfrm>
            <a:off x="5136615" y="4430414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4;p28">
            <a:extLst>
              <a:ext uri="{FF2B5EF4-FFF2-40B4-BE49-F238E27FC236}">
                <a16:creationId xmlns:a16="http://schemas.microsoft.com/office/drawing/2014/main" id="{8D40E2BB-F40D-3B3A-F887-AED5244DE39F}"/>
              </a:ext>
            </a:extLst>
          </p:cNvPr>
          <p:cNvSpPr/>
          <p:nvPr/>
        </p:nvSpPr>
        <p:spPr>
          <a:xfrm>
            <a:off x="3603394" y="4392123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31" name="Google Shape;508;p27">
            <a:extLst>
              <a:ext uri="{FF2B5EF4-FFF2-40B4-BE49-F238E27FC236}">
                <a16:creationId xmlns:a16="http://schemas.microsoft.com/office/drawing/2014/main" id="{5109D767-73ED-8D6C-6D35-04B0CFE20DAD}"/>
              </a:ext>
            </a:extLst>
          </p:cNvPr>
          <p:cNvCxnSpPr>
            <a:cxnSpLocks/>
            <a:stCxn id="26" idx="3"/>
            <a:endCxn id="268" idx="0"/>
          </p:cNvCxnSpPr>
          <p:nvPr/>
        </p:nvCxnSpPr>
        <p:spPr>
          <a:xfrm flipH="1">
            <a:off x="7151971" y="4588719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508;p27">
            <a:extLst>
              <a:ext uri="{FF2B5EF4-FFF2-40B4-BE49-F238E27FC236}">
                <a16:creationId xmlns:a16="http://schemas.microsoft.com/office/drawing/2014/main" id="{300ACD9B-C6D9-E8A8-97C4-9C19FBD3C56B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H="1">
            <a:off x="3603394" y="2422812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Google Shape;900;p59">
            <a:extLst>
              <a:ext uri="{FF2B5EF4-FFF2-40B4-BE49-F238E27FC236}">
                <a16:creationId xmlns:a16="http://schemas.microsoft.com/office/drawing/2014/main" id="{D7E99B20-C1A6-BE2F-E2B3-BE818F00C152}"/>
              </a:ext>
            </a:extLst>
          </p:cNvPr>
          <p:cNvSpPr/>
          <p:nvPr/>
        </p:nvSpPr>
        <p:spPr>
          <a:xfrm>
            <a:off x="3603394" y="2226216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34" name="Google Shape;903;p59">
            <a:extLst>
              <a:ext uri="{FF2B5EF4-FFF2-40B4-BE49-F238E27FC236}">
                <a16:creationId xmlns:a16="http://schemas.microsoft.com/office/drawing/2014/main" id="{0B67B113-90E6-7282-39B9-E97AB415B674}"/>
              </a:ext>
            </a:extLst>
          </p:cNvPr>
          <p:cNvSpPr/>
          <p:nvPr/>
        </p:nvSpPr>
        <p:spPr>
          <a:xfrm>
            <a:off x="6355274" y="2226216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01;p59">
            <a:extLst>
              <a:ext uri="{FF2B5EF4-FFF2-40B4-BE49-F238E27FC236}">
                <a16:creationId xmlns:a16="http://schemas.microsoft.com/office/drawing/2014/main" id="{E74AB1C8-C527-30F2-AB91-ACEBEEE29310}"/>
              </a:ext>
            </a:extLst>
          </p:cNvPr>
          <p:cNvSpPr/>
          <p:nvPr/>
        </p:nvSpPr>
        <p:spPr>
          <a:xfrm>
            <a:off x="5136615" y="226621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00;p59">
            <a:extLst>
              <a:ext uri="{FF2B5EF4-FFF2-40B4-BE49-F238E27FC236}">
                <a16:creationId xmlns:a16="http://schemas.microsoft.com/office/drawing/2014/main" id="{61DE56AB-BF67-B497-3EE0-FD752C7B7F14}"/>
              </a:ext>
            </a:extLst>
          </p:cNvPr>
          <p:cNvSpPr/>
          <p:nvPr/>
        </p:nvSpPr>
        <p:spPr>
          <a:xfrm>
            <a:off x="3603394" y="3279235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7" name="Google Shape;903;p59">
            <a:extLst>
              <a:ext uri="{FF2B5EF4-FFF2-40B4-BE49-F238E27FC236}">
                <a16:creationId xmlns:a16="http://schemas.microsoft.com/office/drawing/2014/main" id="{A99EA61B-5F77-05D9-CB69-FC378ADFA0FC}"/>
              </a:ext>
            </a:extLst>
          </p:cNvPr>
          <p:cNvSpPr/>
          <p:nvPr/>
        </p:nvSpPr>
        <p:spPr>
          <a:xfrm>
            <a:off x="6355274" y="3279235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06;p59">
            <a:extLst>
              <a:ext uri="{FF2B5EF4-FFF2-40B4-BE49-F238E27FC236}">
                <a16:creationId xmlns:a16="http://schemas.microsoft.com/office/drawing/2014/main" id="{C0D55ADA-63B5-5263-BA75-8A5AE383A804}"/>
              </a:ext>
            </a:extLst>
          </p:cNvPr>
          <p:cNvSpPr txBox="1"/>
          <p:nvPr/>
        </p:nvSpPr>
        <p:spPr>
          <a:xfrm>
            <a:off x="3917706" y="2932809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01;p59">
            <a:extLst>
              <a:ext uri="{FF2B5EF4-FFF2-40B4-BE49-F238E27FC236}">
                <a16:creationId xmlns:a16="http://schemas.microsoft.com/office/drawing/2014/main" id="{BB7C9703-9732-2A02-7244-7EA8230C775A}"/>
              </a:ext>
            </a:extLst>
          </p:cNvPr>
          <p:cNvSpPr/>
          <p:nvPr/>
        </p:nvSpPr>
        <p:spPr>
          <a:xfrm>
            <a:off x="5136615" y="3318245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508;p27">
            <a:extLst>
              <a:ext uri="{FF2B5EF4-FFF2-40B4-BE49-F238E27FC236}">
                <a16:creationId xmlns:a16="http://schemas.microsoft.com/office/drawing/2014/main" id="{BCB7C11D-650E-150D-8FA5-262BB71A280F}"/>
              </a:ext>
            </a:extLst>
          </p:cNvPr>
          <p:cNvCxnSpPr>
            <a:cxnSpLocks/>
            <a:stCxn id="37" idx="3"/>
            <a:endCxn id="30" idx="1"/>
          </p:cNvCxnSpPr>
          <p:nvPr/>
        </p:nvCxnSpPr>
        <p:spPr>
          <a:xfrm flipH="1">
            <a:off x="3603394" y="3475831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906;p59">
            <a:extLst>
              <a:ext uri="{FF2B5EF4-FFF2-40B4-BE49-F238E27FC236}">
                <a16:creationId xmlns:a16="http://schemas.microsoft.com/office/drawing/2014/main" id="{D4F251B3-552F-079C-C838-27740E60EC53}"/>
              </a:ext>
            </a:extLst>
          </p:cNvPr>
          <p:cNvSpPr txBox="1"/>
          <p:nvPr/>
        </p:nvSpPr>
        <p:spPr>
          <a:xfrm>
            <a:off x="3917706" y="1886116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9F90EA-1195-1D55-5D0F-8C8B6E6219F3}"/>
              </a:ext>
            </a:extLst>
          </p:cNvPr>
          <p:cNvSpPr/>
          <p:nvPr/>
        </p:nvSpPr>
        <p:spPr>
          <a:xfrm>
            <a:off x="5278217" y="3881358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6053EC-E13F-0318-81A8-2B76AC225BF5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4795529" y="2422812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862AE5-B6C8-3E74-CB6A-EE9F78AD1F02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6014439" y="2422812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911A977-06B8-4B2E-E753-A03D2A70E858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795529" y="3475830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4F481FC3-6F3A-0719-007E-6515DCF679F6}"/>
              </a:ext>
            </a:extLst>
          </p:cNvPr>
          <p:cNvCxnSpPr>
            <a:cxnSpLocks/>
            <a:stCxn id="41" idx="3"/>
            <a:endCxn id="37" idx="1"/>
          </p:cNvCxnSpPr>
          <p:nvPr/>
        </p:nvCxnSpPr>
        <p:spPr>
          <a:xfrm>
            <a:off x="6014439" y="3475830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A2438D5B-AF7B-D6FC-724A-6B707F78DC86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4795529" y="4588719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B2F244D-3B31-6C32-1BFC-F6E119E12060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6014439" y="4588719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Google Shape;906;p59">
            <a:extLst>
              <a:ext uri="{FF2B5EF4-FFF2-40B4-BE49-F238E27FC236}">
                <a16:creationId xmlns:a16="http://schemas.microsoft.com/office/drawing/2014/main" id="{37D07272-A97A-B5E9-41B6-C79E2FC9DC12}"/>
              </a:ext>
            </a:extLst>
          </p:cNvPr>
          <p:cNvSpPr txBox="1"/>
          <p:nvPr/>
        </p:nvSpPr>
        <p:spPr>
          <a:xfrm>
            <a:off x="3447145" y="1601254"/>
            <a:ext cx="433196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Concepts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6" name=" 265">
            <a:extLst>
              <a:ext uri="{FF2B5EF4-FFF2-40B4-BE49-F238E27FC236}">
                <a16:creationId xmlns:a16="http://schemas.microsoft.com/office/drawing/2014/main" id="{F82BDBF7-B990-B282-AC00-CCC9BBA22010}"/>
              </a:ext>
            </a:extLst>
          </p:cNvPr>
          <p:cNvSpPr/>
          <p:nvPr/>
        </p:nvSpPr>
        <p:spPr>
          <a:xfrm>
            <a:off x="6523601" y="6263897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68" name="Isosceles Triangle 267">
            <a:extLst>
              <a:ext uri="{FF2B5EF4-FFF2-40B4-BE49-F238E27FC236}">
                <a16:creationId xmlns:a16="http://schemas.microsoft.com/office/drawing/2014/main" id="{E80AB94A-EED2-00C9-EB6B-EE935945DE43}"/>
              </a:ext>
            </a:extLst>
          </p:cNvPr>
          <p:cNvSpPr/>
          <p:nvPr/>
        </p:nvSpPr>
        <p:spPr>
          <a:xfrm>
            <a:off x="6757293" y="5251220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0016199-B998-82DA-3C39-4F6283BCF024}"/>
              </a:ext>
            </a:extLst>
          </p:cNvPr>
          <p:cNvSpPr txBox="1"/>
          <p:nvPr/>
        </p:nvSpPr>
        <p:spPr>
          <a:xfrm>
            <a:off x="6848648" y="5447816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276" name=" 275">
            <a:extLst>
              <a:ext uri="{FF2B5EF4-FFF2-40B4-BE49-F238E27FC236}">
                <a16:creationId xmlns:a16="http://schemas.microsoft.com/office/drawing/2014/main" id="{051B5941-7789-2757-F0BB-6838E5D51464}"/>
              </a:ext>
            </a:extLst>
          </p:cNvPr>
          <p:cNvSpPr/>
          <p:nvPr/>
        </p:nvSpPr>
        <p:spPr>
          <a:xfrm>
            <a:off x="3614832" y="5658759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278" name=" 277">
            <a:extLst>
              <a:ext uri="{FF2B5EF4-FFF2-40B4-BE49-F238E27FC236}">
                <a16:creationId xmlns:a16="http://schemas.microsoft.com/office/drawing/2014/main" id="{84664F34-0440-1F85-53D0-F915B9464ADD}"/>
              </a:ext>
            </a:extLst>
          </p:cNvPr>
          <p:cNvSpPr/>
          <p:nvPr/>
        </p:nvSpPr>
        <p:spPr>
          <a:xfrm>
            <a:off x="3610483" y="2008621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279" name=" 278">
            <a:extLst>
              <a:ext uri="{FF2B5EF4-FFF2-40B4-BE49-F238E27FC236}">
                <a16:creationId xmlns:a16="http://schemas.microsoft.com/office/drawing/2014/main" id="{A938DDC5-F302-4BA7-F3B0-6D610A6A8C7F}"/>
              </a:ext>
            </a:extLst>
          </p:cNvPr>
          <p:cNvSpPr/>
          <p:nvPr/>
        </p:nvSpPr>
        <p:spPr>
          <a:xfrm>
            <a:off x="6368319" y="2008621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281" name=" 280">
            <a:extLst>
              <a:ext uri="{FF2B5EF4-FFF2-40B4-BE49-F238E27FC236}">
                <a16:creationId xmlns:a16="http://schemas.microsoft.com/office/drawing/2014/main" id="{CC2D0018-78B7-AD0C-5195-7C53B2032654}"/>
              </a:ext>
            </a:extLst>
          </p:cNvPr>
          <p:cNvSpPr/>
          <p:nvPr/>
        </p:nvSpPr>
        <p:spPr>
          <a:xfrm>
            <a:off x="3582783" y="3068188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282" name=" 281">
            <a:extLst>
              <a:ext uri="{FF2B5EF4-FFF2-40B4-BE49-F238E27FC236}">
                <a16:creationId xmlns:a16="http://schemas.microsoft.com/office/drawing/2014/main" id="{A57CA25C-B128-D8E3-5A21-FD28E3DD1F05}"/>
              </a:ext>
            </a:extLst>
          </p:cNvPr>
          <p:cNvSpPr/>
          <p:nvPr/>
        </p:nvSpPr>
        <p:spPr>
          <a:xfrm>
            <a:off x="6354546" y="3068188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283" name=" 282">
            <a:extLst>
              <a:ext uri="{FF2B5EF4-FFF2-40B4-BE49-F238E27FC236}">
                <a16:creationId xmlns:a16="http://schemas.microsoft.com/office/drawing/2014/main" id="{F2912368-65E9-7840-6064-54D415140AD5}"/>
              </a:ext>
            </a:extLst>
          </p:cNvPr>
          <p:cNvSpPr/>
          <p:nvPr/>
        </p:nvSpPr>
        <p:spPr>
          <a:xfrm>
            <a:off x="3582927" y="4175658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284" name=" 283">
            <a:extLst>
              <a:ext uri="{FF2B5EF4-FFF2-40B4-BE49-F238E27FC236}">
                <a16:creationId xmlns:a16="http://schemas.microsoft.com/office/drawing/2014/main" id="{2A1DC642-D05B-1705-F3C4-B835E01E7676}"/>
              </a:ext>
            </a:extLst>
          </p:cNvPr>
          <p:cNvSpPr/>
          <p:nvPr/>
        </p:nvSpPr>
        <p:spPr>
          <a:xfrm>
            <a:off x="6355273" y="4175658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285" name="Google Shape;943;p27">
            <a:extLst>
              <a:ext uri="{FF2B5EF4-FFF2-40B4-BE49-F238E27FC236}">
                <a16:creationId xmlns:a16="http://schemas.microsoft.com/office/drawing/2014/main" id="{3F6F8019-8C73-725C-C164-DFA15A30B3D5}"/>
              </a:ext>
            </a:extLst>
          </p:cNvPr>
          <p:cNvSpPr txBox="1"/>
          <p:nvPr/>
        </p:nvSpPr>
        <p:spPr>
          <a:xfrm>
            <a:off x="6557933" y="5980182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83226355-B285-06BA-B80E-9CA2CCA03F9A}"/>
              </a:ext>
            </a:extLst>
          </p:cNvPr>
          <p:cNvSpPr/>
          <p:nvPr/>
        </p:nvSpPr>
        <p:spPr>
          <a:xfrm>
            <a:off x="6287951" y="6026872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7" name="Google Shape;945;p27">
            <a:extLst>
              <a:ext uri="{FF2B5EF4-FFF2-40B4-BE49-F238E27FC236}">
                <a16:creationId xmlns:a16="http://schemas.microsoft.com/office/drawing/2014/main" id="{1CCD45EC-B16A-B73D-7BBD-E1AA49A81AEE}"/>
              </a:ext>
            </a:extLst>
          </p:cNvPr>
          <p:cNvSpPr txBox="1"/>
          <p:nvPr/>
        </p:nvSpPr>
        <p:spPr>
          <a:xfrm>
            <a:off x="3860285" y="5980182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43;p27">
            <a:extLst>
              <a:ext uri="{FF2B5EF4-FFF2-40B4-BE49-F238E27FC236}">
                <a16:creationId xmlns:a16="http://schemas.microsoft.com/office/drawing/2014/main" id="{FB0E6395-5C8D-0A0B-2AB1-89507E71E71D}"/>
              </a:ext>
            </a:extLst>
          </p:cNvPr>
          <p:cNvSpPr txBox="1"/>
          <p:nvPr/>
        </p:nvSpPr>
        <p:spPr>
          <a:xfrm>
            <a:off x="7503827" y="5980201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63909C8-7562-E06D-675E-74610A8C3D28}"/>
              </a:ext>
            </a:extLst>
          </p:cNvPr>
          <p:cNvSpPr/>
          <p:nvPr/>
        </p:nvSpPr>
        <p:spPr>
          <a:xfrm>
            <a:off x="3596491" y="6026872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9" name="Google Shape;945;p27">
            <a:extLst>
              <a:ext uri="{FF2B5EF4-FFF2-40B4-BE49-F238E27FC236}">
                <a16:creationId xmlns:a16="http://schemas.microsoft.com/office/drawing/2014/main" id="{B64E2404-E90B-8561-9BCB-B1FFD1407F7F}"/>
              </a:ext>
            </a:extLst>
          </p:cNvPr>
          <p:cNvSpPr txBox="1"/>
          <p:nvPr/>
        </p:nvSpPr>
        <p:spPr>
          <a:xfrm>
            <a:off x="5543926" y="5980182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F39F091-DDDC-02DA-8A05-BE5D83A17590}"/>
              </a:ext>
            </a:extLst>
          </p:cNvPr>
          <p:cNvSpPr/>
          <p:nvPr/>
        </p:nvSpPr>
        <p:spPr>
          <a:xfrm>
            <a:off x="5275058" y="6026872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74" name="Google Shape;945;p27">
            <a:extLst>
              <a:ext uri="{FF2B5EF4-FFF2-40B4-BE49-F238E27FC236}">
                <a16:creationId xmlns:a16="http://schemas.microsoft.com/office/drawing/2014/main" id="{54B4F612-C4D4-5FB6-DDB9-AE81D625B220}"/>
              </a:ext>
            </a:extLst>
          </p:cNvPr>
          <p:cNvSpPr txBox="1"/>
          <p:nvPr/>
        </p:nvSpPr>
        <p:spPr>
          <a:xfrm>
            <a:off x="4545970" y="5980182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901;p59">
            <a:extLst>
              <a:ext uri="{FF2B5EF4-FFF2-40B4-BE49-F238E27FC236}">
                <a16:creationId xmlns:a16="http://schemas.microsoft.com/office/drawing/2014/main" id="{9C542947-E968-45C1-CD13-E7DBD371D8B3}"/>
              </a:ext>
            </a:extLst>
          </p:cNvPr>
          <p:cNvSpPr/>
          <p:nvPr/>
        </p:nvSpPr>
        <p:spPr>
          <a:xfrm>
            <a:off x="4271756" y="6029576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DD1A3929-BF41-892A-A280-6857A23D0139}"/>
              </a:ext>
            </a:extLst>
          </p:cNvPr>
          <p:cNvSpPr/>
          <p:nvPr/>
        </p:nvSpPr>
        <p:spPr>
          <a:xfrm>
            <a:off x="7244202" y="5972369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B00DF8-4FD7-E544-1AFD-8E0FCACBEA7E}"/>
              </a:ext>
            </a:extLst>
          </p:cNvPr>
          <p:cNvSpPr txBox="1"/>
          <p:nvPr/>
        </p:nvSpPr>
        <p:spPr>
          <a:xfrm>
            <a:off x="3591144" y="5563943"/>
            <a:ext cx="1979028" cy="49481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05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05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50" dirty="0">
                <a:latin typeface="+mj-lt"/>
              </a:rPr>
              <a:t>Causation within a weakness	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sz="105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5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050" dirty="0">
                <a:latin typeface="+mj-lt"/>
              </a:rPr>
              <a:t>Causation between weaknesses</a:t>
            </a:r>
            <a:endParaRPr lang="en-US" sz="105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6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25" grpId="0" animBg="1"/>
      <p:bldP spid="225" grpId="1" animBg="1"/>
      <p:bldP spid="228" grpId="0" animBg="1"/>
      <p:bldP spid="228" grpId="1" animBg="1"/>
      <p:bldP spid="228" grpId="2" animBg="1"/>
      <p:bldP spid="229" grpId="0" animBg="1"/>
      <p:bldP spid="229" grpId="1" animBg="1"/>
      <p:bldP spid="232" grpId="0" animBg="1"/>
      <p:bldP spid="232" grpId="1" animBg="1"/>
      <p:bldP spid="233" grpId="0" animBg="1"/>
      <p:bldP spid="233" grpId="1" animBg="1"/>
      <p:bldP spid="26" grpId="0" animBg="1"/>
      <p:bldP spid="26" grpId="1" animBg="1"/>
      <p:bldP spid="26" grpId="2" animBg="1"/>
      <p:bldP spid="30" grpId="0" animBg="1"/>
      <p:bldP spid="30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0;p90">
            <a:extLst>
              <a:ext uri="{FF2B5EF4-FFF2-40B4-BE49-F238E27FC236}">
                <a16:creationId xmlns:a16="http://schemas.microsoft.com/office/drawing/2014/main" id="{3275955D-5AA9-10A1-8140-B872795034AF}"/>
              </a:ext>
            </a:extLst>
          </p:cNvPr>
          <p:cNvSpPr/>
          <p:nvPr/>
        </p:nvSpPr>
        <p:spPr>
          <a:xfrm>
            <a:off x="4853850" y="5373764"/>
            <a:ext cx="1371600" cy="128016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3" name="Google Shape;1594;p90">
            <a:extLst>
              <a:ext uri="{FF2B5EF4-FFF2-40B4-BE49-F238E27FC236}">
                <a16:creationId xmlns:a16="http://schemas.microsoft.com/office/drawing/2014/main" id="{D67C76FA-3C7D-B2C3-6EDE-E63ECEC31089}"/>
              </a:ext>
            </a:extLst>
          </p:cNvPr>
          <p:cNvSpPr/>
          <p:nvPr/>
        </p:nvSpPr>
        <p:spPr>
          <a:xfrm>
            <a:off x="930136" y="3006884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595;p90">
            <a:extLst>
              <a:ext uri="{FF2B5EF4-FFF2-40B4-BE49-F238E27FC236}">
                <a16:creationId xmlns:a16="http://schemas.microsoft.com/office/drawing/2014/main" id="{291B74D1-BDDE-A486-F956-81CC2462D65C}"/>
              </a:ext>
            </a:extLst>
          </p:cNvPr>
          <p:cNvCxnSpPr>
            <a:cxnSpLocks/>
            <a:stCxn id="6" idx="0"/>
            <a:endCxn id="18" idx="0"/>
          </p:cNvCxnSpPr>
          <p:nvPr/>
        </p:nvCxnSpPr>
        <p:spPr>
          <a:xfrm rot="16200000" flipH="1">
            <a:off x="4788991" y="1958234"/>
            <a:ext cx="600" cy="2097900"/>
          </a:xfrm>
          <a:prstGeom prst="curvedConnector3">
            <a:avLst>
              <a:gd name="adj1" fmla="val -7712966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" name="Google Shape;1598;p90">
            <a:extLst>
              <a:ext uri="{FF2B5EF4-FFF2-40B4-BE49-F238E27FC236}">
                <a16:creationId xmlns:a16="http://schemas.microsoft.com/office/drawing/2014/main" id="{812C64D9-F852-6EEA-585F-68E4311BA986}"/>
              </a:ext>
            </a:extLst>
          </p:cNvPr>
          <p:cNvCxnSpPr>
            <a:stCxn id="3" idx="0"/>
            <a:endCxn id="6" idx="0"/>
          </p:cNvCxnSpPr>
          <p:nvPr/>
        </p:nvCxnSpPr>
        <p:spPr>
          <a:xfrm rot="16200000" flipH="1">
            <a:off x="2677786" y="1945034"/>
            <a:ext cx="600" cy="2124300"/>
          </a:xfrm>
          <a:prstGeom prst="curvedConnector3">
            <a:avLst>
              <a:gd name="adj1" fmla="val -7691058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Google Shape;1596;p90">
            <a:extLst>
              <a:ext uri="{FF2B5EF4-FFF2-40B4-BE49-F238E27FC236}">
                <a16:creationId xmlns:a16="http://schemas.microsoft.com/office/drawing/2014/main" id="{56BD6AA8-AD69-1B99-62B1-BECD73DB3390}"/>
              </a:ext>
            </a:extLst>
          </p:cNvPr>
          <p:cNvSpPr/>
          <p:nvPr/>
        </p:nvSpPr>
        <p:spPr>
          <a:xfrm>
            <a:off x="3054541" y="3006884"/>
            <a:ext cx="1371600" cy="128016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Mamery Addressing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Address, Size)</a:t>
            </a:r>
          </a:p>
        </p:txBody>
      </p:sp>
      <p:sp>
        <p:nvSpPr>
          <p:cNvPr id="7" name="Google Shape;1599;p90">
            <a:extLst>
              <a:ext uri="{FF2B5EF4-FFF2-40B4-BE49-F238E27FC236}">
                <a16:creationId xmlns:a16="http://schemas.microsoft.com/office/drawing/2014/main" id="{0C054F9D-BBC3-9CDD-C466-DF919B2E7E21}"/>
              </a:ext>
            </a:extLst>
          </p:cNvPr>
          <p:cNvSpPr txBox="1"/>
          <p:nvPr/>
        </p:nvSpPr>
        <p:spPr>
          <a:xfrm>
            <a:off x="2177228" y="2611106"/>
            <a:ext cx="1159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00;p90">
            <a:extLst>
              <a:ext uri="{FF2B5EF4-FFF2-40B4-BE49-F238E27FC236}">
                <a16:creationId xmlns:a16="http://schemas.microsoft.com/office/drawing/2014/main" id="{5CBD77B3-C886-BB0B-F489-EE64C355C6B3}"/>
              </a:ext>
            </a:extLst>
          </p:cNvPr>
          <p:cNvSpPr/>
          <p:nvPr/>
        </p:nvSpPr>
        <p:spPr>
          <a:xfrm>
            <a:off x="4724400" y="5381459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Memory Use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Address, Size)</a:t>
            </a:r>
            <a:endParaRPr sz="1200" dirty="0">
              <a:latin typeface="+mj-lt"/>
            </a:endParaRPr>
          </a:p>
        </p:txBody>
      </p:sp>
      <p:cxnSp>
        <p:nvCxnSpPr>
          <p:cNvPr id="9" name="Google Shape;1601;p90">
            <a:extLst>
              <a:ext uri="{FF2B5EF4-FFF2-40B4-BE49-F238E27FC236}">
                <a16:creationId xmlns:a16="http://schemas.microsoft.com/office/drawing/2014/main" id="{D0F45526-1F16-3DDA-33D4-21E3AC2B25FF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rot="5400000" flipH="1" flipV="1">
            <a:off x="5782096" y="3651405"/>
            <a:ext cx="1358158" cy="2101950"/>
          </a:xfrm>
          <a:prstGeom prst="curvedConnector3">
            <a:avLst>
              <a:gd name="adj1" fmla="val 3495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1603;p90">
            <a:extLst>
              <a:ext uri="{FF2B5EF4-FFF2-40B4-BE49-F238E27FC236}">
                <a16:creationId xmlns:a16="http://schemas.microsoft.com/office/drawing/2014/main" id="{53FD98B0-5CD7-EB69-3691-38D1421570FA}"/>
              </a:ext>
            </a:extLst>
          </p:cNvPr>
          <p:cNvSpPr txBox="1"/>
          <p:nvPr/>
        </p:nvSpPr>
        <p:spPr>
          <a:xfrm>
            <a:off x="6057966" y="2613784"/>
            <a:ext cx="1094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Over-Read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04;p90">
            <a:extLst>
              <a:ext uri="{FF2B5EF4-FFF2-40B4-BE49-F238E27FC236}">
                <a16:creationId xmlns:a16="http://schemas.microsoft.com/office/drawing/2014/main" id="{A4D5EF47-F4A3-1D8F-1EC0-7ACE27159CF6}"/>
              </a:ext>
            </a:extLst>
          </p:cNvPr>
          <p:cNvSpPr txBox="1"/>
          <p:nvPr/>
        </p:nvSpPr>
        <p:spPr>
          <a:xfrm>
            <a:off x="5810827" y="5028984"/>
            <a:ext cx="96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05;p90">
            <a:extLst>
              <a:ext uri="{FF2B5EF4-FFF2-40B4-BE49-F238E27FC236}">
                <a16:creationId xmlns:a16="http://schemas.microsoft.com/office/drawing/2014/main" id="{B53445D2-FFF1-9EFD-E56E-BC45FB7AA6A6}"/>
              </a:ext>
            </a:extLst>
          </p:cNvPr>
          <p:cNvSpPr txBox="1"/>
          <p:nvPr/>
        </p:nvSpPr>
        <p:spPr>
          <a:xfrm>
            <a:off x="4291636" y="2611106"/>
            <a:ext cx="11185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Bounds Pointer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02;p90">
            <a:extLst>
              <a:ext uri="{FF2B5EF4-FFF2-40B4-BE49-F238E27FC236}">
                <a16:creationId xmlns:a16="http://schemas.microsoft.com/office/drawing/2014/main" id="{FB97829F-DDE9-4B9B-A2FA-9B3C582593AB}"/>
              </a:ext>
            </a:extLst>
          </p:cNvPr>
          <p:cNvSpPr/>
          <p:nvPr/>
        </p:nvSpPr>
        <p:spPr>
          <a:xfrm>
            <a:off x="7382700" y="3746401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1608;p90">
            <a:extLst>
              <a:ext uri="{FF2B5EF4-FFF2-40B4-BE49-F238E27FC236}">
                <a16:creationId xmlns:a16="http://schemas.microsoft.com/office/drawing/2014/main" id="{1C25459F-5B46-2757-4C57-2805765AB3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5438" y="2539688"/>
            <a:ext cx="739517" cy="1673910"/>
          </a:xfrm>
          <a:prstGeom prst="curvedConnector3">
            <a:avLst>
              <a:gd name="adj1" fmla="val -6199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04;p90">
            <a:extLst>
              <a:ext uri="{FF2B5EF4-FFF2-40B4-BE49-F238E27FC236}">
                <a16:creationId xmlns:a16="http://schemas.microsoft.com/office/drawing/2014/main" id="{74603BC3-B695-AA18-DD85-903302B0683D}"/>
              </a:ext>
            </a:extLst>
          </p:cNvPr>
          <p:cNvSpPr txBox="1"/>
          <p:nvPr/>
        </p:nvSpPr>
        <p:spPr>
          <a:xfrm>
            <a:off x="4295696" y="5582505"/>
            <a:ext cx="961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…</a:t>
            </a:r>
            <a:endParaRPr sz="1200" dirty="0"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601;p90">
            <a:extLst>
              <a:ext uri="{FF2B5EF4-FFF2-40B4-BE49-F238E27FC236}">
                <a16:creationId xmlns:a16="http://schemas.microsoft.com/office/drawing/2014/main" id="{9A8E06B0-A4BE-F5BB-8A71-37BC4EFD10DF}"/>
              </a:ext>
            </a:extLst>
          </p:cNvPr>
          <p:cNvCxnSpPr>
            <a:cxnSpLocks/>
            <a:stCxn id="13" idx="6"/>
            <a:endCxn id="21" idx="0"/>
          </p:cNvCxnSpPr>
          <p:nvPr/>
        </p:nvCxnSpPr>
        <p:spPr>
          <a:xfrm>
            <a:off x="7641600" y="3884851"/>
            <a:ext cx="815051" cy="1272054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26CEE1-E9E5-C1D6-1EA1-234959D63DDD}"/>
              </a:ext>
            </a:extLst>
          </p:cNvPr>
          <p:cNvGrpSpPr/>
          <p:nvPr/>
        </p:nvGrpSpPr>
        <p:grpSpPr>
          <a:xfrm>
            <a:off x="5152439" y="3006884"/>
            <a:ext cx="1371600" cy="1250100"/>
            <a:chOff x="5152439" y="3006884"/>
            <a:chExt cx="1371600" cy="1250100"/>
          </a:xfrm>
        </p:grpSpPr>
        <p:sp>
          <p:nvSpPr>
            <p:cNvPr id="18" name="Google Shape;1597;p90">
              <a:extLst>
                <a:ext uri="{FF2B5EF4-FFF2-40B4-BE49-F238E27FC236}">
                  <a16:creationId xmlns:a16="http://schemas.microsoft.com/office/drawing/2014/main" id="{0398B271-4A2C-8E4A-EB90-B125A5F2D74C}"/>
                </a:ext>
              </a:extLst>
            </p:cNvPr>
            <p:cNvSpPr/>
            <p:nvPr/>
          </p:nvSpPr>
          <p:spPr>
            <a:xfrm>
              <a:off x="5178540" y="3006884"/>
              <a:ext cx="1319400" cy="1250100"/>
            </a:xfrm>
            <a:prstGeom prst="ellipse">
              <a:avLst/>
            </a:prstGeom>
            <a:solidFill>
              <a:srgbClr val="DFDAEA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773A1-F455-716C-D037-1FCAD20EF442}"/>
                </a:ext>
              </a:extLst>
            </p:cNvPr>
            <p:cNvSpPr txBox="1"/>
            <p:nvPr/>
          </p:nvSpPr>
          <p:spPr>
            <a:xfrm>
              <a:off x="5152439" y="3192434"/>
              <a:ext cx="1371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Memory Use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(Read, Data, Type, 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rgbClr val="660066"/>
                  </a:solidFill>
                  <a:latin typeface="+mj-lt"/>
                  <a:ea typeface="Calibri"/>
                  <a:cs typeface="Calibri"/>
                  <a:sym typeface="Calibri"/>
                </a:rPr>
                <a:t>Address: Over Bounds Pointer</a:t>
              </a: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,  Size) </a:t>
              </a:r>
            </a:p>
          </p:txBody>
        </p:sp>
      </p:grpSp>
      <p:sp>
        <p:nvSpPr>
          <p:cNvPr id="21" name="Google Shape;1616;p90">
            <a:extLst>
              <a:ext uri="{FF2B5EF4-FFF2-40B4-BE49-F238E27FC236}">
                <a16:creationId xmlns:a16="http://schemas.microsoft.com/office/drawing/2014/main" id="{32279C6A-4A99-DA4F-4811-8E30D5700749}"/>
              </a:ext>
            </a:extLst>
          </p:cNvPr>
          <p:cNvSpPr/>
          <p:nvPr/>
        </p:nvSpPr>
        <p:spPr>
          <a:xfrm>
            <a:off x="7770851" y="5156905"/>
            <a:ext cx="13716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ED56F-F91B-9C6A-9E2E-FAD5CBAD8C93}"/>
              </a:ext>
            </a:extLst>
          </p:cNvPr>
          <p:cNvSpPr txBox="1"/>
          <p:nvPr/>
        </p:nvSpPr>
        <p:spPr>
          <a:xfrm>
            <a:off x="7988434" y="5817331"/>
            <a:ext cx="936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Information Exposure</a:t>
            </a:r>
            <a:endParaRPr lang="en-US" sz="1200" dirty="0">
              <a:latin typeface="+mj-lt"/>
            </a:endParaRPr>
          </a:p>
        </p:txBody>
      </p:sp>
      <p:sp>
        <p:nvSpPr>
          <p:cNvPr id="23" name="Google Shape;943;p27">
            <a:extLst>
              <a:ext uri="{FF2B5EF4-FFF2-40B4-BE49-F238E27FC236}">
                <a16:creationId xmlns:a16="http://schemas.microsoft.com/office/drawing/2014/main" id="{E53B5D3C-F5F5-2A1F-95E0-E674446C031C}"/>
              </a:ext>
            </a:extLst>
          </p:cNvPr>
          <p:cNvSpPr txBox="1"/>
          <p:nvPr/>
        </p:nvSpPr>
        <p:spPr>
          <a:xfrm>
            <a:off x="1650297" y="5408609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Fault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45;p27">
            <a:extLst>
              <a:ext uri="{FF2B5EF4-FFF2-40B4-BE49-F238E27FC236}">
                <a16:creationId xmlns:a16="http://schemas.microsoft.com/office/drawing/2014/main" id="{882A246F-AF6C-4782-8E22-4B3612C28C5C}"/>
              </a:ext>
            </a:extLst>
          </p:cNvPr>
          <p:cNvSpPr txBox="1"/>
          <p:nvPr/>
        </p:nvSpPr>
        <p:spPr>
          <a:xfrm>
            <a:off x="1650297" y="5006245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43;p27">
            <a:extLst>
              <a:ext uri="{FF2B5EF4-FFF2-40B4-BE49-F238E27FC236}">
                <a16:creationId xmlns:a16="http://schemas.microsoft.com/office/drawing/2014/main" id="{93C9B891-7312-5200-2F6F-92C936D22E51}"/>
              </a:ext>
            </a:extLst>
          </p:cNvPr>
          <p:cNvSpPr txBox="1"/>
          <p:nvPr/>
        </p:nvSpPr>
        <p:spPr>
          <a:xfrm>
            <a:off x="1650297" y="6213338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42;p27">
            <a:extLst>
              <a:ext uri="{FF2B5EF4-FFF2-40B4-BE49-F238E27FC236}">
                <a16:creationId xmlns:a16="http://schemas.microsoft.com/office/drawing/2014/main" id="{20F081F5-A62F-292C-C6EF-2A864FE7F012}"/>
              </a:ext>
            </a:extLst>
          </p:cNvPr>
          <p:cNvSpPr/>
          <p:nvPr/>
        </p:nvSpPr>
        <p:spPr>
          <a:xfrm>
            <a:off x="1275392" y="5324673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44;p27">
            <a:extLst>
              <a:ext uri="{FF2B5EF4-FFF2-40B4-BE49-F238E27FC236}">
                <a16:creationId xmlns:a16="http://schemas.microsoft.com/office/drawing/2014/main" id="{6A3D9C59-ECBD-475E-E56D-E3CFB8E3551D}"/>
              </a:ext>
            </a:extLst>
          </p:cNvPr>
          <p:cNvSpPr/>
          <p:nvPr/>
        </p:nvSpPr>
        <p:spPr>
          <a:xfrm>
            <a:off x="1275392" y="491761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69FA912-1CB2-3D36-E5CF-A4FE9DA36A09}"/>
              </a:ext>
            </a:extLst>
          </p:cNvPr>
          <p:cNvSpPr/>
          <p:nvPr/>
        </p:nvSpPr>
        <p:spPr>
          <a:xfrm>
            <a:off x="1294275" y="6157630"/>
            <a:ext cx="337138" cy="33624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5760" rtlCol="0" anchor="ctr"/>
          <a:lstStyle/>
          <a:p>
            <a:pPr algn="ctr">
              <a:buClr>
                <a:schemeClr val="dk1"/>
              </a:buClr>
              <a:buSzPts val="1100"/>
            </a:pPr>
            <a:endParaRPr lang="en-US" sz="105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43;p27">
            <a:extLst>
              <a:ext uri="{FF2B5EF4-FFF2-40B4-BE49-F238E27FC236}">
                <a16:creationId xmlns:a16="http://schemas.microsoft.com/office/drawing/2014/main" id="{DF2A215E-B329-0407-81E2-467ED0FF5F61}"/>
              </a:ext>
            </a:extLst>
          </p:cNvPr>
          <p:cNvSpPr txBox="1"/>
          <p:nvPr/>
        </p:nvSpPr>
        <p:spPr>
          <a:xfrm>
            <a:off x="1650298" y="5810973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42;p27">
            <a:extLst>
              <a:ext uri="{FF2B5EF4-FFF2-40B4-BE49-F238E27FC236}">
                <a16:creationId xmlns:a16="http://schemas.microsoft.com/office/drawing/2014/main" id="{CEADB08D-2B82-0C1C-EF43-68FBFA2E5019}"/>
              </a:ext>
            </a:extLst>
          </p:cNvPr>
          <p:cNvSpPr/>
          <p:nvPr/>
        </p:nvSpPr>
        <p:spPr>
          <a:xfrm>
            <a:off x="1280967" y="5731735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 30">
            <a:extLst>
              <a:ext uri="{FF2B5EF4-FFF2-40B4-BE49-F238E27FC236}">
                <a16:creationId xmlns:a16="http://schemas.microsoft.com/office/drawing/2014/main" id="{796890BD-F253-F61F-89C9-126DD6BC6032}"/>
              </a:ext>
            </a:extLst>
          </p:cNvPr>
          <p:cNvSpPr/>
          <p:nvPr/>
        </p:nvSpPr>
        <p:spPr>
          <a:xfrm>
            <a:off x="5410199" y="6462709"/>
            <a:ext cx="3551959" cy="204743"/>
          </a:xfrm>
        </p:spPr>
        <p:txBody>
          <a:bodyPr lIns="20000" rIns="2000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E6ECCFC2-48B2-1F1A-928C-9691F6057E95}"/>
              </a:ext>
            </a:extLst>
          </p:cNvPr>
          <p:cNvSpPr/>
          <p:nvPr/>
        </p:nvSpPr>
        <p:spPr>
          <a:xfrm>
            <a:off x="930136" y="2075290"/>
            <a:ext cx="8126400" cy="350866"/>
          </a:xfrm>
        </p:spPr>
        <p:txBody>
          <a:bodyPr lIns="20000" rIns="20000"/>
          <a:lstStyle/>
          <a:p>
            <a:pPr algn="ctr"/>
            <a:r>
              <a:rPr sz="1200" dirty="0">
                <a:latin typeface="+mj-lt"/>
              </a:rPr>
              <a:t>BF CVE-2014-0160</a:t>
            </a:r>
            <a:r>
              <a:rPr lang="en-US" sz="1200" dirty="0">
                <a:latin typeface="+mj-lt"/>
              </a:rPr>
              <a:t> – </a:t>
            </a:r>
            <a:r>
              <a:rPr sz="1200" dirty="0">
                <a:latin typeface="+mj-lt"/>
              </a:rPr>
              <a:t>Heartbleed </a:t>
            </a:r>
            <a:endParaRPr lang="en-US" sz="1200" dirty="0">
              <a:latin typeface="+mj-lt"/>
            </a:endParaRPr>
          </a:p>
        </p:txBody>
      </p:sp>
      <p:sp>
        <p:nvSpPr>
          <p:cNvPr id="20" name="Google Shape;1600;p90">
            <a:extLst>
              <a:ext uri="{FF2B5EF4-FFF2-40B4-BE49-F238E27FC236}">
                <a16:creationId xmlns:a16="http://schemas.microsoft.com/office/drawing/2014/main" id="{53D89E20-032C-884F-FB63-128C3831B7F4}"/>
              </a:ext>
            </a:extLst>
          </p:cNvPr>
          <p:cNvSpPr/>
          <p:nvPr/>
        </p:nvSpPr>
        <p:spPr>
          <a:xfrm>
            <a:off x="5513110" y="19411340"/>
            <a:ext cx="1371600" cy="128016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33" name="Google Shape;1594;p90">
            <a:extLst>
              <a:ext uri="{FF2B5EF4-FFF2-40B4-BE49-F238E27FC236}">
                <a16:creationId xmlns:a16="http://schemas.microsoft.com/office/drawing/2014/main" id="{2E42F36A-1881-EF70-C867-E0D127133DB9}"/>
              </a:ext>
            </a:extLst>
          </p:cNvPr>
          <p:cNvSpPr/>
          <p:nvPr/>
        </p:nvSpPr>
        <p:spPr>
          <a:xfrm>
            <a:off x="1589396" y="17044460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1595;p90">
            <a:extLst>
              <a:ext uri="{FF2B5EF4-FFF2-40B4-BE49-F238E27FC236}">
                <a16:creationId xmlns:a16="http://schemas.microsoft.com/office/drawing/2014/main" id="{AAFE8FDF-C3D8-6B16-8EA6-B304A5989226}"/>
              </a:ext>
            </a:extLst>
          </p:cNvPr>
          <p:cNvCxnSpPr>
            <a:cxnSpLocks/>
            <a:stCxn id="36" idx="0"/>
            <a:endCxn id="48" idx="0"/>
          </p:cNvCxnSpPr>
          <p:nvPr/>
        </p:nvCxnSpPr>
        <p:spPr>
          <a:xfrm rot="16200000" flipH="1">
            <a:off x="5448251" y="15995810"/>
            <a:ext cx="600" cy="2097900"/>
          </a:xfrm>
          <a:prstGeom prst="curvedConnector3">
            <a:avLst>
              <a:gd name="adj1" fmla="val -7712966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Google Shape;1598;p90">
            <a:extLst>
              <a:ext uri="{FF2B5EF4-FFF2-40B4-BE49-F238E27FC236}">
                <a16:creationId xmlns:a16="http://schemas.microsoft.com/office/drawing/2014/main" id="{1F4314A4-6A37-3363-9FE0-6B056400FC73}"/>
              </a:ext>
            </a:extLst>
          </p:cNvPr>
          <p:cNvCxnSpPr>
            <a:stCxn id="33" idx="0"/>
            <a:endCxn id="36" idx="0"/>
          </p:cNvCxnSpPr>
          <p:nvPr/>
        </p:nvCxnSpPr>
        <p:spPr>
          <a:xfrm rot="16200000" flipH="1">
            <a:off x="3337046" y="15982610"/>
            <a:ext cx="600" cy="2124300"/>
          </a:xfrm>
          <a:prstGeom prst="curvedConnector3">
            <a:avLst>
              <a:gd name="adj1" fmla="val -7691058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" name="Google Shape;1596;p90">
            <a:extLst>
              <a:ext uri="{FF2B5EF4-FFF2-40B4-BE49-F238E27FC236}">
                <a16:creationId xmlns:a16="http://schemas.microsoft.com/office/drawing/2014/main" id="{F9F25934-1F34-17AA-F72B-79A7E0F590DE}"/>
              </a:ext>
            </a:extLst>
          </p:cNvPr>
          <p:cNvSpPr/>
          <p:nvPr/>
        </p:nvSpPr>
        <p:spPr>
          <a:xfrm>
            <a:off x="3713801" y="17044460"/>
            <a:ext cx="1371600" cy="128016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MAD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Address, Size)</a:t>
            </a:r>
          </a:p>
        </p:txBody>
      </p:sp>
      <p:sp>
        <p:nvSpPr>
          <p:cNvPr id="37" name="Google Shape;1599;p90">
            <a:extLst>
              <a:ext uri="{FF2B5EF4-FFF2-40B4-BE49-F238E27FC236}">
                <a16:creationId xmlns:a16="http://schemas.microsoft.com/office/drawing/2014/main" id="{F06E91BB-926C-AFA8-DBE6-7C7C74C44E91}"/>
              </a:ext>
            </a:extLst>
          </p:cNvPr>
          <p:cNvSpPr txBox="1"/>
          <p:nvPr/>
        </p:nvSpPr>
        <p:spPr>
          <a:xfrm>
            <a:off x="2836488" y="16648682"/>
            <a:ext cx="1159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00;p90">
            <a:extLst>
              <a:ext uri="{FF2B5EF4-FFF2-40B4-BE49-F238E27FC236}">
                <a16:creationId xmlns:a16="http://schemas.microsoft.com/office/drawing/2014/main" id="{5991D914-430C-29B7-DA1D-B940AC1B2519}"/>
              </a:ext>
            </a:extLst>
          </p:cNvPr>
          <p:cNvSpPr/>
          <p:nvPr/>
        </p:nvSpPr>
        <p:spPr>
          <a:xfrm>
            <a:off x="5383660" y="19419035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Address, Size)</a:t>
            </a:r>
            <a:endParaRPr sz="1200" dirty="0">
              <a:latin typeface="+mj-lt"/>
            </a:endParaRPr>
          </a:p>
        </p:txBody>
      </p:sp>
      <p:cxnSp>
        <p:nvCxnSpPr>
          <p:cNvPr id="39" name="Google Shape;1601;p90">
            <a:extLst>
              <a:ext uri="{FF2B5EF4-FFF2-40B4-BE49-F238E27FC236}">
                <a16:creationId xmlns:a16="http://schemas.microsoft.com/office/drawing/2014/main" id="{0D8FE391-3305-C5A0-8C6A-4D99AC41F4C8}"/>
              </a:ext>
            </a:extLst>
          </p:cNvPr>
          <p:cNvCxnSpPr>
            <a:cxnSpLocks/>
            <a:stCxn id="38" idx="0"/>
            <a:endCxn id="43" idx="4"/>
          </p:cNvCxnSpPr>
          <p:nvPr/>
        </p:nvCxnSpPr>
        <p:spPr>
          <a:xfrm rot="5400000" flipH="1" flipV="1">
            <a:off x="6509951" y="17854070"/>
            <a:ext cx="1124475" cy="2005457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1603;p90">
            <a:extLst>
              <a:ext uri="{FF2B5EF4-FFF2-40B4-BE49-F238E27FC236}">
                <a16:creationId xmlns:a16="http://schemas.microsoft.com/office/drawing/2014/main" id="{6CDE4775-12BE-E085-0B52-BF2723478BBC}"/>
              </a:ext>
            </a:extLst>
          </p:cNvPr>
          <p:cNvSpPr txBox="1"/>
          <p:nvPr/>
        </p:nvSpPr>
        <p:spPr>
          <a:xfrm>
            <a:off x="6717226" y="16651360"/>
            <a:ext cx="1094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Over-Read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604;p90">
            <a:extLst>
              <a:ext uri="{FF2B5EF4-FFF2-40B4-BE49-F238E27FC236}">
                <a16:creationId xmlns:a16="http://schemas.microsoft.com/office/drawing/2014/main" id="{7D00FC2B-6E38-A88D-2530-0441100229FC}"/>
              </a:ext>
            </a:extLst>
          </p:cNvPr>
          <p:cNvSpPr txBox="1"/>
          <p:nvPr/>
        </p:nvSpPr>
        <p:spPr>
          <a:xfrm>
            <a:off x="6409185" y="19026452"/>
            <a:ext cx="96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605;p90">
            <a:extLst>
              <a:ext uri="{FF2B5EF4-FFF2-40B4-BE49-F238E27FC236}">
                <a16:creationId xmlns:a16="http://schemas.microsoft.com/office/drawing/2014/main" id="{1D30483C-1E64-08D6-1B7E-5CC3FDCFA9C6}"/>
              </a:ext>
            </a:extLst>
          </p:cNvPr>
          <p:cNvSpPr txBox="1"/>
          <p:nvPr/>
        </p:nvSpPr>
        <p:spPr>
          <a:xfrm>
            <a:off x="4950896" y="16648682"/>
            <a:ext cx="11185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Bounds Pointer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602;p90">
            <a:extLst>
              <a:ext uri="{FF2B5EF4-FFF2-40B4-BE49-F238E27FC236}">
                <a16:creationId xmlns:a16="http://schemas.microsoft.com/office/drawing/2014/main" id="{1D296F6E-B70F-0400-B681-252E8B910085}"/>
              </a:ext>
            </a:extLst>
          </p:cNvPr>
          <p:cNvSpPr/>
          <p:nvPr/>
        </p:nvSpPr>
        <p:spPr>
          <a:xfrm>
            <a:off x="7945467" y="18017660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608;p90">
            <a:extLst>
              <a:ext uri="{FF2B5EF4-FFF2-40B4-BE49-F238E27FC236}">
                <a16:creationId xmlns:a16="http://schemas.microsoft.com/office/drawing/2014/main" id="{76562107-D6B0-C76E-6895-749A1051540B}"/>
              </a:ext>
            </a:extLst>
          </p:cNvPr>
          <p:cNvCxnSpPr>
            <a:cxnSpLocks/>
            <a:stCxn id="48" idx="0"/>
            <a:endCxn id="43" idx="0"/>
          </p:cNvCxnSpPr>
          <p:nvPr/>
        </p:nvCxnSpPr>
        <p:spPr>
          <a:xfrm rot="16200000" flipH="1">
            <a:off x="6799608" y="16742352"/>
            <a:ext cx="973200" cy="1577417"/>
          </a:xfrm>
          <a:prstGeom prst="curvedConnector3">
            <a:avLst>
              <a:gd name="adj1" fmla="val -4718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Google Shape;1604;p90">
            <a:extLst>
              <a:ext uri="{FF2B5EF4-FFF2-40B4-BE49-F238E27FC236}">
                <a16:creationId xmlns:a16="http://schemas.microsoft.com/office/drawing/2014/main" id="{837E0FDF-B736-6B37-B11D-FE824F8A8CC7}"/>
              </a:ext>
            </a:extLst>
          </p:cNvPr>
          <p:cNvSpPr txBox="1"/>
          <p:nvPr/>
        </p:nvSpPr>
        <p:spPr>
          <a:xfrm>
            <a:off x="4691396" y="19808780"/>
            <a:ext cx="961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…</a:t>
            </a:r>
            <a:endParaRPr sz="1200" dirty="0"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1601;p90">
            <a:extLst>
              <a:ext uri="{FF2B5EF4-FFF2-40B4-BE49-F238E27FC236}">
                <a16:creationId xmlns:a16="http://schemas.microsoft.com/office/drawing/2014/main" id="{646E65D4-FD15-B257-F16A-10AC49714E81}"/>
              </a:ext>
            </a:extLst>
          </p:cNvPr>
          <p:cNvCxnSpPr>
            <a:cxnSpLocks/>
            <a:stCxn id="43" idx="6"/>
            <a:endCxn id="50" idx="0"/>
          </p:cNvCxnSpPr>
          <p:nvPr/>
        </p:nvCxnSpPr>
        <p:spPr>
          <a:xfrm>
            <a:off x="8204367" y="18156110"/>
            <a:ext cx="757791" cy="990376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BADB29-2570-24EB-B753-FFD8288C21CC}"/>
              </a:ext>
            </a:extLst>
          </p:cNvPr>
          <p:cNvGrpSpPr/>
          <p:nvPr/>
        </p:nvGrpSpPr>
        <p:grpSpPr>
          <a:xfrm>
            <a:off x="5811699" y="17044460"/>
            <a:ext cx="1371600" cy="1250100"/>
            <a:chOff x="5152439" y="3006884"/>
            <a:chExt cx="1371600" cy="1250100"/>
          </a:xfrm>
        </p:grpSpPr>
        <p:sp>
          <p:nvSpPr>
            <p:cNvPr id="48" name="Google Shape;1597;p90">
              <a:extLst>
                <a:ext uri="{FF2B5EF4-FFF2-40B4-BE49-F238E27FC236}">
                  <a16:creationId xmlns:a16="http://schemas.microsoft.com/office/drawing/2014/main" id="{F0642003-813C-6526-DF0C-9DAA384C8CBA}"/>
                </a:ext>
              </a:extLst>
            </p:cNvPr>
            <p:cNvSpPr/>
            <p:nvPr/>
          </p:nvSpPr>
          <p:spPr>
            <a:xfrm>
              <a:off x="5178540" y="3006884"/>
              <a:ext cx="1319400" cy="1250100"/>
            </a:xfrm>
            <a:prstGeom prst="ellipse">
              <a:avLst/>
            </a:prstGeom>
            <a:solidFill>
              <a:srgbClr val="DFDAEA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747052-0517-0E41-7A88-1A0663F69491}"/>
                </a:ext>
              </a:extLst>
            </p:cNvPr>
            <p:cNvSpPr txBox="1"/>
            <p:nvPr/>
          </p:nvSpPr>
          <p:spPr>
            <a:xfrm>
              <a:off x="5152439" y="3192434"/>
              <a:ext cx="1371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MUS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(Read, Data, Type, 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rgbClr val="660066"/>
                  </a:solidFill>
                  <a:latin typeface="+mj-lt"/>
                  <a:ea typeface="Calibri"/>
                  <a:cs typeface="Calibri"/>
                  <a:sym typeface="Calibri"/>
                </a:rPr>
                <a:t>Address: Over Bounds Pointer</a:t>
              </a: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,  Size) </a:t>
              </a:r>
            </a:p>
          </p:txBody>
        </p:sp>
      </p:grpSp>
      <p:sp>
        <p:nvSpPr>
          <p:cNvPr id="50" name="Google Shape;1616;p90">
            <a:extLst>
              <a:ext uri="{FF2B5EF4-FFF2-40B4-BE49-F238E27FC236}">
                <a16:creationId xmlns:a16="http://schemas.microsoft.com/office/drawing/2014/main" id="{E29462AB-AEE6-4F86-0093-33BAA9ED8354}"/>
              </a:ext>
            </a:extLst>
          </p:cNvPr>
          <p:cNvSpPr/>
          <p:nvPr/>
        </p:nvSpPr>
        <p:spPr>
          <a:xfrm>
            <a:off x="8276358" y="19146486"/>
            <a:ext cx="13716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42E168-7828-4940-DB6E-4DF4941581E2}"/>
              </a:ext>
            </a:extLst>
          </p:cNvPr>
          <p:cNvSpPr txBox="1"/>
          <p:nvPr/>
        </p:nvSpPr>
        <p:spPr>
          <a:xfrm>
            <a:off x="8493941" y="19780352"/>
            <a:ext cx="936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Information Exposure</a:t>
            </a:r>
            <a:endParaRPr lang="en-US" sz="1200" dirty="0">
              <a:latin typeface="+mj-lt"/>
            </a:endParaRPr>
          </a:p>
        </p:txBody>
      </p:sp>
      <p:sp>
        <p:nvSpPr>
          <p:cNvPr id="52" name="Google Shape;943;p27">
            <a:extLst>
              <a:ext uri="{FF2B5EF4-FFF2-40B4-BE49-F238E27FC236}">
                <a16:creationId xmlns:a16="http://schemas.microsoft.com/office/drawing/2014/main" id="{F6AD041D-3372-A4DA-0978-06E0C84E8539}"/>
              </a:ext>
            </a:extLst>
          </p:cNvPr>
          <p:cNvSpPr txBox="1"/>
          <p:nvPr/>
        </p:nvSpPr>
        <p:spPr>
          <a:xfrm>
            <a:off x="2442781" y="19532691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Fault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945;p27">
            <a:extLst>
              <a:ext uri="{FF2B5EF4-FFF2-40B4-BE49-F238E27FC236}">
                <a16:creationId xmlns:a16="http://schemas.microsoft.com/office/drawing/2014/main" id="{ADC2795F-5557-5AE9-ECEF-B0D59E54E4BA}"/>
              </a:ext>
            </a:extLst>
          </p:cNvPr>
          <p:cNvSpPr txBox="1"/>
          <p:nvPr/>
        </p:nvSpPr>
        <p:spPr>
          <a:xfrm>
            <a:off x="2442781" y="19130327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43;p27">
            <a:extLst>
              <a:ext uri="{FF2B5EF4-FFF2-40B4-BE49-F238E27FC236}">
                <a16:creationId xmlns:a16="http://schemas.microsoft.com/office/drawing/2014/main" id="{CAE43684-D3D2-18DF-5739-5FDB75F6E99A}"/>
              </a:ext>
            </a:extLst>
          </p:cNvPr>
          <p:cNvSpPr txBox="1"/>
          <p:nvPr/>
        </p:nvSpPr>
        <p:spPr>
          <a:xfrm>
            <a:off x="2442781" y="20337420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42;p27">
            <a:extLst>
              <a:ext uri="{FF2B5EF4-FFF2-40B4-BE49-F238E27FC236}">
                <a16:creationId xmlns:a16="http://schemas.microsoft.com/office/drawing/2014/main" id="{3C37387E-6ED0-B165-6284-FBC36646F552}"/>
              </a:ext>
            </a:extLst>
          </p:cNvPr>
          <p:cNvSpPr/>
          <p:nvPr/>
        </p:nvSpPr>
        <p:spPr>
          <a:xfrm>
            <a:off x="2067876" y="19448755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44;p27">
            <a:extLst>
              <a:ext uri="{FF2B5EF4-FFF2-40B4-BE49-F238E27FC236}">
                <a16:creationId xmlns:a16="http://schemas.microsoft.com/office/drawing/2014/main" id="{762FEA67-9E08-CE2B-A35C-BAE51A72638C}"/>
              </a:ext>
            </a:extLst>
          </p:cNvPr>
          <p:cNvSpPr/>
          <p:nvPr/>
        </p:nvSpPr>
        <p:spPr>
          <a:xfrm>
            <a:off x="2067876" y="19041693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982F7BBE-6E5B-F5B0-A621-4520C57EE41F}"/>
              </a:ext>
            </a:extLst>
          </p:cNvPr>
          <p:cNvSpPr/>
          <p:nvPr/>
        </p:nvSpPr>
        <p:spPr>
          <a:xfrm>
            <a:off x="2086759" y="20281712"/>
            <a:ext cx="337138" cy="33624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5760" rtlCol="0" anchor="ctr"/>
          <a:lstStyle/>
          <a:p>
            <a:pPr algn="ctr">
              <a:buClr>
                <a:schemeClr val="dk1"/>
              </a:buClr>
              <a:buSzPts val="1100"/>
            </a:pPr>
            <a:endParaRPr lang="en-US" sz="105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943;p27">
            <a:extLst>
              <a:ext uri="{FF2B5EF4-FFF2-40B4-BE49-F238E27FC236}">
                <a16:creationId xmlns:a16="http://schemas.microsoft.com/office/drawing/2014/main" id="{E10E7A75-16C1-AE50-EA53-E1BB917BFA22}"/>
              </a:ext>
            </a:extLst>
          </p:cNvPr>
          <p:cNvSpPr txBox="1"/>
          <p:nvPr/>
        </p:nvSpPr>
        <p:spPr>
          <a:xfrm>
            <a:off x="2442782" y="19935055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942;p27">
            <a:extLst>
              <a:ext uri="{FF2B5EF4-FFF2-40B4-BE49-F238E27FC236}">
                <a16:creationId xmlns:a16="http://schemas.microsoft.com/office/drawing/2014/main" id="{4C6F9F60-3C24-EB09-8AC5-53ADBE6A0CB1}"/>
              </a:ext>
            </a:extLst>
          </p:cNvPr>
          <p:cNvSpPr/>
          <p:nvPr/>
        </p:nvSpPr>
        <p:spPr>
          <a:xfrm>
            <a:off x="2073451" y="19855817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" name=" 59">
            <a:extLst>
              <a:ext uri="{FF2B5EF4-FFF2-40B4-BE49-F238E27FC236}">
                <a16:creationId xmlns:a16="http://schemas.microsoft.com/office/drawing/2014/main" id="{70B6B3C1-BB4D-6104-ECA7-BB89651F07B1}"/>
              </a:ext>
            </a:extLst>
          </p:cNvPr>
          <p:cNvSpPr/>
          <p:nvPr/>
        </p:nvSpPr>
        <p:spPr>
          <a:xfrm>
            <a:off x="7959869" y="20500285"/>
            <a:ext cx="1596537" cy="204743"/>
          </a:xfrm>
        </p:spPr>
        <p:txBody>
          <a:bodyPr lIns="20000" rIns="2000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61" name=" 60">
            <a:extLst>
              <a:ext uri="{FF2B5EF4-FFF2-40B4-BE49-F238E27FC236}">
                <a16:creationId xmlns:a16="http://schemas.microsoft.com/office/drawing/2014/main" id="{0A27A4CA-079E-DE79-9145-285DAC33FDB1}"/>
              </a:ext>
            </a:extLst>
          </p:cNvPr>
          <p:cNvSpPr/>
          <p:nvPr/>
        </p:nvSpPr>
        <p:spPr>
          <a:xfrm>
            <a:off x="1589396" y="16112866"/>
            <a:ext cx="8126400" cy="350866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</p:txBody>
      </p:sp>
      <p:sp>
        <p:nvSpPr>
          <p:cNvPr id="62" name="Google Shape;1600;p90">
            <a:extLst>
              <a:ext uri="{FF2B5EF4-FFF2-40B4-BE49-F238E27FC236}">
                <a16:creationId xmlns:a16="http://schemas.microsoft.com/office/drawing/2014/main" id="{6E4530F4-F87B-CC4D-B164-DA8883475DF4}"/>
              </a:ext>
            </a:extLst>
          </p:cNvPr>
          <p:cNvSpPr/>
          <p:nvPr/>
        </p:nvSpPr>
        <p:spPr>
          <a:xfrm>
            <a:off x="5108723" y="12408971"/>
            <a:ext cx="1371600" cy="128016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63" name="Google Shape;1594;p90">
            <a:extLst>
              <a:ext uri="{FF2B5EF4-FFF2-40B4-BE49-F238E27FC236}">
                <a16:creationId xmlns:a16="http://schemas.microsoft.com/office/drawing/2014/main" id="{1AAD40F9-9AD5-9502-AD22-C53A08653A69}"/>
              </a:ext>
            </a:extLst>
          </p:cNvPr>
          <p:cNvSpPr/>
          <p:nvPr/>
        </p:nvSpPr>
        <p:spPr>
          <a:xfrm>
            <a:off x="1185009" y="10042091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1595;p90">
            <a:extLst>
              <a:ext uri="{FF2B5EF4-FFF2-40B4-BE49-F238E27FC236}">
                <a16:creationId xmlns:a16="http://schemas.microsoft.com/office/drawing/2014/main" id="{49A9D98B-16F6-EBA1-BEB9-6C663ADCC88E}"/>
              </a:ext>
            </a:extLst>
          </p:cNvPr>
          <p:cNvCxnSpPr>
            <a:cxnSpLocks/>
            <a:stCxn id="66" idx="0"/>
            <a:endCxn id="78" idx="0"/>
          </p:cNvCxnSpPr>
          <p:nvPr/>
        </p:nvCxnSpPr>
        <p:spPr>
          <a:xfrm rot="16200000" flipH="1">
            <a:off x="5043864" y="8993441"/>
            <a:ext cx="600" cy="2097900"/>
          </a:xfrm>
          <a:prstGeom prst="curvedConnector3">
            <a:avLst>
              <a:gd name="adj1" fmla="val -7712966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1598;p90">
            <a:extLst>
              <a:ext uri="{FF2B5EF4-FFF2-40B4-BE49-F238E27FC236}">
                <a16:creationId xmlns:a16="http://schemas.microsoft.com/office/drawing/2014/main" id="{8F6385C2-D072-76A7-9C63-3C24297EC26C}"/>
              </a:ext>
            </a:extLst>
          </p:cNvPr>
          <p:cNvCxnSpPr>
            <a:stCxn id="63" idx="0"/>
            <a:endCxn id="66" idx="0"/>
          </p:cNvCxnSpPr>
          <p:nvPr/>
        </p:nvCxnSpPr>
        <p:spPr>
          <a:xfrm rot="16200000" flipH="1">
            <a:off x="2932659" y="8980241"/>
            <a:ext cx="600" cy="2124300"/>
          </a:xfrm>
          <a:prstGeom prst="curvedConnector3">
            <a:avLst>
              <a:gd name="adj1" fmla="val -7691058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" name="Google Shape;1596;p90">
            <a:extLst>
              <a:ext uri="{FF2B5EF4-FFF2-40B4-BE49-F238E27FC236}">
                <a16:creationId xmlns:a16="http://schemas.microsoft.com/office/drawing/2014/main" id="{7BA60CF2-DE11-3023-2ED3-B2871896B645}"/>
              </a:ext>
            </a:extLst>
          </p:cNvPr>
          <p:cNvSpPr/>
          <p:nvPr/>
        </p:nvSpPr>
        <p:spPr>
          <a:xfrm>
            <a:off x="3309414" y="10042091"/>
            <a:ext cx="1371600" cy="128016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MAD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Address, Size)</a:t>
            </a:r>
          </a:p>
        </p:txBody>
      </p:sp>
      <p:sp>
        <p:nvSpPr>
          <p:cNvPr id="67" name="Google Shape;1599;p90">
            <a:extLst>
              <a:ext uri="{FF2B5EF4-FFF2-40B4-BE49-F238E27FC236}">
                <a16:creationId xmlns:a16="http://schemas.microsoft.com/office/drawing/2014/main" id="{7EFCD10E-287E-0AE5-58E3-09843D4A8A78}"/>
              </a:ext>
            </a:extLst>
          </p:cNvPr>
          <p:cNvSpPr txBox="1"/>
          <p:nvPr/>
        </p:nvSpPr>
        <p:spPr>
          <a:xfrm>
            <a:off x="2432101" y="9646313"/>
            <a:ext cx="1159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600;p90">
            <a:extLst>
              <a:ext uri="{FF2B5EF4-FFF2-40B4-BE49-F238E27FC236}">
                <a16:creationId xmlns:a16="http://schemas.microsoft.com/office/drawing/2014/main" id="{ED94A7DA-B470-3F16-2171-89490CA18687}"/>
              </a:ext>
            </a:extLst>
          </p:cNvPr>
          <p:cNvSpPr/>
          <p:nvPr/>
        </p:nvSpPr>
        <p:spPr>
          <a:xfrm>
            <a:off x="4979273" y="12416666"/>
            <a:ext cx="1371600" cy="128016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endParaRPr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Address, Size)</a:t>
            </a:r>
            <a:endParaRPr sz="1200" dirty="0">
              <a:latin typeface="+mj-lt"/>
            </a:endParaRPr>
          </a:p>
        </p:txBody>
      </p:sp>
      <p:cxnSp>
        <p:nvCxnSpPr>
          <p:cNvPr id="69" name="Google Shape;1601;p90">
            <a:extLst>
              <a:ext uri="{FF2B5EF4-FFF2-40B4-BE49-F238E27FC236}">
                <a16:creationId xmlns:a16="http://schemas.microsoft.com/office/drawing/2014/main" id="{30635342-C261-86DE-BFD8-15397FAB0421}"/>
              </a:ext>
            </a:extLst>
          </p:cNvPr>
          <p:cNvCxnSpPr>
            <a:cxnSpLocks/>
            <a:stCxn id="68" idx="0"/>
            <a:endCxn id="73" idx="4"/>
          </p:cNvCxnSpPr>
          <p:nvPr/>
        </p:nvCxnSpPr>
        <p:spPr>
          <a:xfrm rot="5400000" flipH="1" flipV="1">
            <a:off x="6036969" y="10686612"/>
            <a:ext cx="1358158" cy="2101950"/>
          </a:xfrm>
          <a:prstGeom prst="curvedConnector3">
            <a:avLst>
              <a:gd name="adj1" fmla="val 3495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1603;p90">
            <a:extLst>
              <a:ext uri="{FF2B5EF4-FFF2-40B4-BE49-F238E27FC236}">
                <a16:creationId xmlns:a16="http://schemas.microsoft.com/office/drawing/2014/main" id="{66910DBF-B63F-5485-298C-A8B46588EFAA}"/>
              </a:ext>
            </a:extLst>
          </p:cNvPr>
          <p:cNvSpPr txBox="1"/>
          <p:nvPr/>
        </p:nvSpPr>
        <p:spPr>
          <a:xfrm>
            <a:off x="6312839" y="9648991"/>
            <a:ext cx="1094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Over-Read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04;p90">
            <a:extLst>
              <a:ext uri="{FF2B5EF4-FFF2-40B4-BE49-F238E27FC236}">
                <a16:creationId xmlns:a16="http://schemas.microsoft.com/office/drawing/2014/main" id="{200492B6-3C78-1BAB-F114-1BB2817D4D32}"/>
              </a:ext>
            </a:extLst>
          </p:cNvPr>
          <p:cNvSpPr txBox="1"/>
          <p:nvPr/>
        </p:nvSpPr>
        <p:spPr>
          <a:xfrm>
            <a:off x="6065700" y="12064191"/>
            <a:ext cx="96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  <a:endParaRPr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605;p90">
            <a:extLst>
              <a:ext uri="{FF2B5EF4-FFF2-40B4-BE49-F238E27FC236}">
                <a16:creationId xmlns:a16="http://schemas.microsoft.com/office/drawing/2014/main" id="{E6E19FC0-6E62-7103-EE02-A345CE391D42}"/>
              </a:ext>
            </a:extLst>
          </p:cNvPr>
          <p:cNvSpPr txBox="1"/>
          <p:nvPr/>
        </p:nvSpPr>
        <p:spPr>
          <a:xfrm>
            <a:off x="4546509" y="9646313"/>
            <a:ext cx="11185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Bounds Pointer</a:t>
            </a:r>
            <a:endParaRPr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602;p90">
            <a:extLst>
              <a:ext uri="{FF2B5EF4-FFF2-40B4-BE49-F238E27FC236}">
                <a16:creationId xmlns:a16="http://schemas.microsoft.com/office/drawing/2014/main" id="{156843CF-9479-CCC5-DCAE-4B5EBE976D53}"/>
              </a:ext>
            </a:extLst>
          </p:cNvPr>
          <p:cNvSpPr/>
          <p:nvPr/>
        </p:nvSpPr>
        <p:spPr>
          <a:xfrm>
            <a:off x="7637573" y="10781608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1608;p90">
            <a:extLst>
              <a:ext uri="{FF2B5EF4-FFF2-40B4-BE49-F238E27FC236}">
                <a16:creationId xmlns:a16="http://schemas.microsoft.com/office/drawing/2014/main" id="{FDF77BEE-6BE1-D2EA-5D9D-1C9ED707BC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311" y="9574895"/>
            <a:ext cx="739517" cy="1673910"/>
          </a:xfrm>
          <a:prstGeom prst="curvedConnector3">
            <a:avLst>
              <a:gd name="adj1" fmla="val -6199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" name="Google Shape;1604;p90">
            <a:extLst>
              <a:ext uri="{FF2B5EF4-FFF2-40B4-BE49-F238E27FC236}">
                <a16:creationId xmlns:a16="http://schemas.microsoft.com/office/drawing/2014/main" id="{C37F6C75-7032-B94D-489A-AB879323ABA7}"/>
              </a:ext>
            </a:extLst>
          </p:cNvPr>
          <p:cNvSpPr txBox="1"/>
          <p:nvPr/>
        </p:nvSpPr>
        <p:spPr>
          <a:xfrm>
            <a:off x="4550569" y="12617712"/>
            <a:ext cx="961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…</a:t>
            </a:r>
            <a:endParaRPr sz="1200" dirty="0"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1601;p90">
            <a:extLst>
              <a:ext uri="{FF2B5EF4-FFF2-40B4-BE49-F238E27FC236}">
                <a16:creationId xmlns:a16="http://schemas.microsoft.com/office/drawing/2014/main" id="{4CDDFDB0-C9B7-4092-AE9B-0CC2777A6356}"/>
              </a:ext>
            </a:extLst>
          </p:cNvPr>
          <p:cNvCxnSpPr>
            <a:cxnSpLocks/>
            <a:stCxn id="73" idx="6"/>
            <a:endCxn id="80" idx="0"/>
          </p:cNvCxnSpPr>
          <p:nvPr/>
        </p:nvCxnSpPr>
        <p:spPr>
          <a:xfrm>
            <a:off x="7896473" y="10920058"/>
            <a:ext cx="815051" cy="1272054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6B4CE6-5DF0-B2A3-B3BC-8F149C8326D7}"/>
              </a:ext>
            </a:extLst>
          </p:cNvPr>
          <p:cNvGrpSpPr/>
          <p:nvPr/>
        </p:nvGrpSpPr>
        <p:grpSpPr>
          <a:xfrm>
            <a:off x="5407312" y="10042091"/>
            <a:ext cx="1371600" cy="1250100"/>
            <a:chOff x="5152439" y="3006884"/>
            <a:chExt cx="1371600" cy="1250100"/>
          </a:xfrm>
        </p:grpSpPr>
        <p:sp>
          <p:nvSpPr>
            <p:cNvPr id="78" name="Google Shape;1597;p90">
              <a:extLst>
                <a:ext uri="{FF2B5EF4-FFF2-40B4-BE49-F238E27FC236}">
                  <a16:creationId xmlns:a16="http://schemas.microsoft.com/office/drawing/2014/main" id="{1FC26645-EE66-6562-52A8-124DBCC1E0B1}"/>
                </a:ext>
              </a:extLst>
            </p:cNvPr>
            <p:cNvSpPr/>
            <p:nvPr/>
          </p:nvSpPr>
          <p:spPr>
            <a:xfrm>
              <a:off x="5178540" y="3006884"/>
              <a:ext cx="1319400" cy="1250100"/>
            </a:xfrm>
            <a:prstGeom prst="ellipse">
              <a:avLst/>
            </a:prstGeom>
            <a:solidFill>
              <a:srgbClr val="DFDAEA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/>
              <a:endParaRPr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604FAD-14EC-2128-2566-CCD5DD0C7DD7}"/>
                </a:ext>
              </a:extLst>
            </p:cNvPr>
            <p:cNvSpPr txBox="1"/>
            <p:nvPr/>
          </p:nvSpPr>
          <p:spPr>
            <a:xfrm>
              <a:off x="5152439" y="3192434"/>
              <a:ext cx="1371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MUS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(Read, Data, Type, </a:t>
              </a:r>
              <a:b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rgbClr val="660066"/>
                  </a:solidFill>
                  <a:latin typeface="+mj-lt"/>
                  <a:ea typeface="Calibri"/>
                  <a:cs typeface="Calibri"/>
                  <a:sym typeface="Calibri"/>
                </a:rPr>
                <a:t>Address: Over Bounds Pointer</a:t>
              </a:r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,  Size) </a:t>
              </a:r>
            </a:p>
          </p:txBody>
        </p:sp>
      </p:grpSp>
      <p:sp>
        <p:nvSpPr>
          <p:cNvPr id="80" name="Google Shape;1616;p90">
            <a:extLst>
              <a:ext uri="{FF2B5EF4-FFF2-40B4-BE49-F238E27FC236}">
                <a16:creationId xmlns:a16="http://schemas.microsoft.com/office/drawing/2014/main" id="{2340E34F-533F-99B9-A37F-DE8CC3F9008F}"/>
              </a:ext>
            </a:extLst>
          </p:cNvPr>
          <p:cNvSpPr/>
          <p:nvPr/>
        </p:nvSpPr>
        <p:spPr>
          <a:xfrm>
            <a:off x="8025724" y="12192112"/>
            <a:ext cx="13716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sz="1200" dirty="0">
              <a:latin typeface="+mj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1A071A-5F65-2C15-417C-8D0501C64441}"/>
              </a:ext>
            </a:extLst>
          </p:cNvPr>
          <p:cNvSpPr txBox="1"/>
          <p:nvPr/>
        </p:nvSpPr>
        <p:spPr>
          <a:xfrm>
            <a:off x="8243307" y="12852538"/>
            <a:ext cx="936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Information Exposure</a:t>
            </a:r>
            <a:endParaRPr lang="en-US" sz="1200" dirty="0">
              <a:latin typeface="+mj-lt"/>
            </a:endParaRPr>
          </a:p>
        </p:txBody>
      </p:sp>
      <p:sp>
        <p:nvSpPr>
          <p:cNvPr id="82" name="Google Shape;943;p27">
            <a:extLst>
              <a:ext uri="{FF2B5EF4-FFF2-40B4-BE49-F238E27FC236}">
                <a16:creationId xmlns:a16="http://schemas.microsoft.com/office/drawing/2014/main" id="{9173CC4A-3451-3859-EFFB-35CCC3F10712}"/>
              </a:ext>
            </a:extLst>
          </p:cNvPr>
          <p:cNvSpPr txBox="1"/>
          <p:nvPr/>
        </p:nvSpPr>
        <p:spPr>
          <a:xfrm>
            <a:off x="1905170" y="12443816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Fault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945;p27">
            <a:extLst>
              <a:ext uri="{FF2B5EF4-FFF2-40B4-BE49-F238E27FC236}">
                <a16:creationId xmlns:a16="http://schemas.microsoft.com/office/drawing/2014/main" id="{1289013D-4A47-BF67-7654-7729EC8D7E28}"/>
              </a:ext>
            </a:extLst>
          </p:cNvPr>
          <p:cNvSpPr txBox="1"/>
          <p:nvPr/>
        </p:nvSpPr>
        <p:spPr>
          <a:xfrm>
            <a:off x="1905170" y="12041452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943;p27">
            <a:extLst>
              <a:ext uri="{FF2B5EF4-FFF2-40B4-BE49-F238E27FC236}">
                <a16:creationId xmlns:a16="http://schemas.microsoft.com/office/drawing/2014/main" id="{C206C1B0-FAB9-52EE-1F3F-732359D060B9}"/>
              </a:ext>
            </a:extLst>
          </p:cNvPr>
          <p:cNvSpPr txBox="1"/>
          <p:nvPr/>
        </p:nvSpPr>
        <p:spPr>
          <a:xfrm>
            <a:off x="1905170" y="13248545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942;p27">
            <a:extLst>
              <a:ext uri="{FF2B5EF4-FFF2-40B4-BE49-F238E27FC236}">
                <a16:creationId xmlns:a16="http://schemas.microsoft.com/office/drawing/2014/main" id="{9A622BB2-2541-ADE8-8E4E-39125F254B65}"/>
              </a:ext>
            </a:extLst>
          </p:cNvPr>
          <p:cNvSpPr/>
          <p:nvPr/>
        </p:nvSpPr>
        <p:spPr>
          <a:xfrm>
            <a:off x="1530265" y="12359880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944;p27">
            <a:extLst>
              <a:ext uri="{FF2B5EF4-FFF2-40B4-BE49-F238E27FC236}">
                <a16:creationId xmlns:a16="http://schemas.microsoft.com/office/drawing/2014/main" id="{7D2CD0A4-1ECE-3FBA-BBC9-9B58D2632709}"/>
              </a:ext>
            </a:extLst>
          </p:cNvPr>
          <p:cNvSpPr/>
          <p:nvPr/>
        </p:nvSpPr>
        <p:spPr>
          <a:xfrm>
            <a:off x="1530265" y="11952818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E4A700D-41F8-E01D-E522-0A965FB250B1}"/>
              </a:ext>
            </a:extLst>
          </p:cNvPr>
          <p:cNvSpPr/>
          <p:nvPr/>
        </p:nvSpPr>
        <p:spPr>
          <a:xfrm>
            <a:off x="1549148" y="13192837"/>
            <a:ext cx="337138" cy="33624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5760" rtlCol="0" anchor="ctr"/>
          <a:lstStyle/>
          <a:p>
            <a:pPr algn="ctr">
              <a:buClr>
                <a:schemeClr val="dk1"/>
              </a:buClr>
              <a:buSzPts val="1100"/>
            </a:pPr>
            <a:endParaRPr lang="en-US" sz="105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943;p27">
            <a:extLst>
              <a:ext uri="{FF2B5EF4-FFF2-40B4-BE49-F238E27FC236}">
                <a16:creationId xmlns:a16="http://schemas.microsoft.com/office/drawing/2014/main" id="{C114B46D-EBF7-F5C0-8187-C4D5C3C891EC}"/>
              </a:ext>
            </a:extLst>
          </p:cNvPr>
          <p:cNvSpPr txBox="1"/>
          <p:nvPr/>
        </p:nvSpPr>
        <p:spPr>
          <a:xfrm>
            <a:off x="1905171" y="12846180"/>
            <a:ext cx="81542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50" dirty="0"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05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2;p27">
            <a:extLst>
              <a:ext uri="{FF2B5EF4-FFF2-40B4-BE49-F238E27FC236}">
                <a16:creationId xmlns:a16="http://schemas.microsoft.com/office/drawing/2014/main" id="{D3343B17-14F5-5A45-6422-CAF00F311BE2}"/>
              </a:ext>
            </a:extLst>
          </p:cNvPr>
          <p:cNvSpPr/>
          <p:nvPr/>
        </p:nvSpPr>
        <p:spPr>
          <a:xfrm>
            <a:off x="1535840" y="12766942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5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0" name=" 89">
            <a:extLst>
              <a:ext uri="{FF2B5EF4-FFF2-40B4-BE49-F238E27FC236}">
                <a16:creationId xmlns:a16="http://schemas.microsoft.com/office/drawing/2014/main" id="{0ADF0E26-7EE7-AB4E-C3CE-8A4C772CC8FB}"/>
              </a:ext>
            </a:extLst>
          </p:cNvPr>
          <p:cNvSpPr/>
          <p:nvPr/>
        </p:nvSpPr>
        <p:spPr>
          <a:xfrm>
            <a:off x="5665072" y="13497916"/>
            <a:ext cx="3551959" cy="204743"/>
          </a:xfrm>
        </p:spPr>
        <p:txBody>
          <a:bodyPr lIns="20000" rIns="2000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1" name=" 90">
            <a:extLst>
              <a:ext uri="{FF2B5EF4-FFF2-40B4-BE49-F238E27FC236}">
                <a16:creationId xmlns:a16="http://schemas.microsoft.com/office/drawing/2014/main" id="{09FA227D-C71C-9723-5888-0A7FD0BAD920}"/>
              </a:ext>
            </a:extLst>
          </p:cNvPr>
          <p:cNvSpPr/>
          <p:nvPr/>
        </p:nvSpPr>
        <p:spPr>
          <a:xfrm>
            <a:off x="1275392" y="9013781"/>
            <a:ext cx="8121931" cy="350866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67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 266">
            <a:extLst>
              <a:ext uri="{FF2B5EF4-FFF2-40B4-BE49-F238E27FC236}">
                <a16:creationId xmlns:a16="http://schemas.microsoft.com/office/drawing/2014/main" id="{CE6713B0-E2F9-1DA2-A11D-63BD112967DC}"/>
              </a:ext>
            </a:extLst>
          </p:cNvPr>
          <p:cNvSpPr/>
          <p:nvPr/>
        </p:nvSpPr>
        <p:spPr>
          <a:xfrm>
            <a:off x="797773" y="2722008"/>
            <a:ext cx="2104552" cy="574265"/>
          </a:xfrm>
        </p:spPr>
        <p:txBody>
          <a:bodyPr lIns="0" tIns="0" rIns="0" bIns="0"/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b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(Operation</a:t>
            </a:r>
            <a:r>
              <a:rPr lang="en-US" sz="11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1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b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322" name=" 321">
            <a:extLst>
              <a:ext uri="{FF2B5EF4-FFF2-40B4-BE49-F238E27FC236}">
                <a16:creationId xmlns:a16="http://schemas.microsoft.com/office/drawing/2014/main" id="{B8473C23-2626-1C9A-6147-14A956982FA6}"/>
              </a:ext>
            </a:extLst>
          </p:cNvPr>
          <p:cNvSpPr/>
          <p:nvPr/>
        </p:nvSpPr>
        <p:spPr>
          <a:xfrm>
            <a:off x="3437698" y="2722008"/>
            <a:ext cx="2113628" cy="506086"/>
          </a:xfrm>
        </p:spPr>
        <p:txBody>
          <a:bodyPr lIns="0" tIns="0" rIns="0" bIns="0"/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b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(Operation</a:t>
            </a:r>
            <a:r>
              <a:rPr lang="en-US" sz="11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1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1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b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3" name="Google Shape;783;p85">
            <a:extLst>
              <a:ext uri="{FF2B5EF4-FFF2-40B4-BE49-F238E27FC236}">
                <a16:creationId xmlns:a16="http://schemas.microsoft.com/office/drawing/2014/main" id="{10DD7222-6824-CBA6-3F18-50BB8E57B57B}"/>
              </a:ext>
            </a:extLst>
          </p:cNvPr>
          <p:cNvSpPr/>
          <p:nvPr/>
        </p:nvSpPr>
        <p:spPr>
          <a:xfrm>
            <a:off x="1153646" y="1309638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88;p85">
            <a:extLst>
              <a:ext uri="{FF2B5EF4-FFF2-40B4-BE49-F238E27FC236}">
                <a16:creationId xmlns:a16="http://schemas.microsoft.com/office/drawing/2014/main" id="{D9A1BAF3-F1D1-332E-AE53-2FAD11A88E1B}"/>
              </a:ext>
            </a:extLst>
          </p:cNvPr>
          <p:cNvSpPr/>
          <p:nvPr/>
        </p:nvSpPr>
        <p:spPr>
          <a:xfrm>
            <a:off x="3786462" y="130963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92;p85">
            <a:extLst>
              <a:ext uri="{FF2B5EF4-FFF2-40B4-BE49-F238E27FC236}">
                <a16:creationId xmlns:a16="http://schemas.microsoft.com/office/drawing/2014/main" id="{97778A80-1C57-034F-0F96-26E742268A30}"/>
              </a:ext>
            </a:extLst>
          </p:cNvPr>
          <p:cNvSpPr/>
          <p:nvPr/>
        </p:nvSpPr>
        <p:spPr>
          <a:xfrm>
            <a:off x="6419934" y="1309638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…,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794;p85">
            <a:extLst>
              <a:ext uri="{FF2B5EF4-FFF2-40B4-BE49-F238E27FC236}">
                <a16:creationId xmlns:a16="http://schemas.microsoft.com/office/drawing/2014/main" id="{E2C7EE83-8FB9-0789-7B7B-6CE0FDCC7E06}"/>
              </a:ext>
            </a:extLst>
          </p:cNvPr>
          <p:cNvCxnSpPr>
            <a:cxnSpLocks/>
            <a:stCxn id="397" idx="6"/>
            <a:endCxn id="15" idx="0"/>
          </p:cNvCxnSpPr>
          <p:nvPr/>
        </p:nvCxnSpPr>
        <p:spPr>
          <a:xfrm>
            <a:off x="8814198" y="3150772"/>
            <a:ext cx="951593" cy="41266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795;p85">
            <a:extLst>
              <a:ext uri="{FF2B5EF4-FFF2-40B4-BE49-F238E27FC236}">
                <a16:creationId xmlns:a16="http://schemas.microsoft.com/office/drawing/2014/main" id="{4764BA8D-F283-ECBC-FE7C-D6DFDCB7B91B}"/>
              </a:ext>
            </a:extLst>
          </p:cNvPr>
          <p:cNvSpPr/>
          <p:nvPr/>
        </p:nvSpPr>
        <p:spPr>
          <a:xfrm>
            <a:off x="9000319" y="3563441"/>
            <a:ext cx="1600200" cy="12801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06;p59">
            <a:extLst>
              <a:ext uri="{FF2B5EF4-FFF2-40B4-BE49-F238E27FC236}">
                <a16:creationId xmlns:a16="http://schemas.microsoft.com/office/drawing/2014/main" id="{1C46AB89-52FC-C506-4E65-7A1A2E651A84}"/>
              </a:ext>
            </a:extLst>
          </p:cNvPr>
          <p:cNvSpPr txBox="1"/>
          <p:nvPr/>
        </p:nvSpPr>
        <p:spPr>
          <a:xfrm>
            <a:off x="722437" y="835799"/>
            <a:ext cx="10557859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Model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1F33B235-6FAF-62C4-FCD5-04ED458B6CBE}"/>
              </a:ext>
            </a:extLst>
          </p:cNvPr>
          <p:cNvSpPr/>
          <p:nvPr/>
        </p:nvSpPr>
        <p:spPr>
          <a:xfrm>
            <a:off x="5743930" y="2722008"/>
            <a:ext cx="3025138" cy="240740"/>
          </a:xfrm>
        </p:spPr>
        <p:txBody>
          <a:bodyPr lIns="0" tIns="0" rIns="0" bIns="0"/>
          <a:lstStyle/>
          <a:p>
            <a:pPr algn="ctr"/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0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0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endParaRPr lang="en-US" sz="1000" dirty="0">
              <a:solidFill>
                <a:srgbClr val="002060"/>
              </a:solidFill>
              <a:latin typeface="+mj-lt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 algn="ctr"/>
            <a:r>
              <a:rPr lang="en-US" sz="1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(Final Error, Exploit) </a:t>
            </a:r>
            <a:r>
              <a:rPr lang="en-US" sz="11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  <a:endParaRPr lang="en-US" sz="10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93" name="Google Shape;1600;p90">
            <a:extLst>
              <a:ext uri="{FF2B5EF4-FFF2-40B4-BE49-F238E27FC236}">
                <a16:creationId xmlns:a16="http://schemas.microsoft.com/office/drawing/2014/main" id="{9492FE87-D36C-12BF-1AE2-2A79040165B8}"/>
              </a:ext>
            </a:extLst>
          </p:cNvPr>
          <p:cNvSpPr/>
          <p:nvPr/>
        </p:nvSpPr>
        <p:spPr>
          <a:xfrm>
            <a:off x="5856842" y="3559594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1600;p90">
            <a:extLst>
              <a:ext uri="{FF2B5EF4-FFF2-40B4-BE49-F238E27FC236}">
                <a16:creationId xmlns:a16="http://schemas.microsoft.com/office/drawing/2014/main" id="{89359F7F-EFF6-E37F-DCC8-B5A095166A05}"/>
              </a:ext>
            </a:extLst>
          </p:cNvPr>
          <p:cNvSpPr/>
          <p:nvPr/>
        </p:nvSpPr>
        <p:spPr>
          <a:xfrm>
            <a:off x="3230984" y="3559594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1601;p90">
            <a:extLst>
              <a:ext uri="{FF2B5EF4-FFF2-40B4-BE49-F238E27FC236}">
                <a16:creationId xmlns:a16="http://schemas.microsoft.com/office/drawing/2014/main" id="{F09DC9FF-351C-5172-A053-17B9DBA0A174}"/>
              </a:ext>
            </a:extLst>
          </p:cNvPr>
          <p:cNvCxnSpPr>
            <a:cxnSpLocks/>
            <a:stCxn id="393" idx="6"/>
            <a:endCxn id="397" idx="4"/>
          </p:cNvCxnSpPr>
          <p:nvPr/>
        </p:nvCxnSpPr>
        <p:spPr>
          <a:xfrm flipV="1">
            <a:off x="7274162" y="3266640"/>
            <a:ext cx="1431700" cy="1001614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6" name="Google Shape;1604;p90">
            <a:extLst>
              <a:ext uri="{FF2B5EF4-FFF2-40B4-BE49-F238E27FC236}">
                <a16:creationId xmlns:a16="http://schemas.microsoft.com/office/drawing/2014/main" id="{FD3BE4A1-0385-6E07-05EA-621120F6DA16}"/>
              </a:ext>
            </a:extLst>
          </p:cNvPr>
          <p:cNvSpPr txBox="1"/>
          <p:nvPr/>
        </p:nvSpPr>
        <p:spPr>
          <a:xfrm>
            <a:off x="7176343" y="3788227"/>
            <a:ext cx="7772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1602;p90">
            <a:extLst>
              <a:ext uri="{FF2B5EF4-FFF2-40B4-BE49-F238E27FC236}">
                <a16:creationId xmlns:a16="http://schemas.microsoft.com/office/drawing/2014/main" id="{5BA0482D-70F9-6AA6-2A52-E2709E199541}"/>
              </a:ext>
            </a:extLst>
          </p:cNvPr>
          <p:cNvSpPr/>
          <p:nvPr/>
        </p:nvSpPr>
        <p:spPr>
          <a:xfrm>
            <a:off x="8597526" y="3034904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1608;p90">
            <a:extLst>
              <a:ext uri="{FF2B5EF4-FFF2-40B4-BE49-F238E27FC236}">
                <a16:creationId xmlns:a16="http://schemas.microsoft.com/office/drawing/2014/main" id="{B6F94BC4-3F40-4ED6-6A18-CD175B2F90AA}"/>
              </a:ext>
            </a:extLst>
          </p:cNvPr>
          <p:cNvCxnSpPr>
            <a:cxnSpLocks/>
            <a:stCxn id="11" idx="6"/>
            <a:endCxn id="397" idx="0"/>
          </p:cNvCxnSpPr>
          <p:nvPr/>
        </p:nvCxnSpPr>
        <p:spPr>
          <a:xfrm>
            <a:off x="7837254" y="2018298"/>
            <a:ext cx="868608" cy="1016606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8" name="Google Shape;784;p85">
            <a:extLst>
              <a:ext uri="{FF2B5EF4-FFF2-40B4-BE49-F238E27FC236}">
                <a16:creationId xmlns:a16="http://schemas.microsoft.com/office/drawing/2014/main" id="{DFE403CA-C969-5281-49F3-B652896EC65B}"/>
              </a:ext>
            </a:extLst>
          </p:cNvPr>
          <p:cNvSpPr txBox="1"/>
          <p:nvPr/>
        </p:nvSpPr>
        <p:spPr>
          <a:xfrm>
            <a:off x="3787119" y="1364828"/>
            <a:ext cx="38164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429" name="Google Shape;785;p85">
            <a:extLst>
              <a:ext uri="{FF2B5EF4-FFF2-40B4-BE49-F238E27FC236}">
                <a16:creationId xmlns:a16="http://schemas.microsoft.com/office/drawing/2014/main" id="{E7B1F295-0A86-2ACC-5BC9-10D6A34F4B0B}"/>
              </a:ext>
            </a:extLst>
          </p:cNvPr>
          <p:cNvSpPr txBox="1"/>
          <p:nvPr/>
        </p:nvSpPr>
        <p:spPr>
          <a:xfrm>
            <a:off x="1153645" y="1364828"/>
            <a:ext cx="37781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797;p85">
            <a:extLst>
              <a:ext uri="{FF2B5EF4-FFF2-40B4-BE49-F238E27FC236}">
                <a16:creationId xmlns:a16="http://schemas.microsoft.com/office/drawing/2014/main" id="{4BD6EB18-3E00-C1D7-C51D-397E4F701A9D}"/>
              </a:ext>
            </a:extLst>
          </p:cNvPr>
          <p:cNvSpPr txBox="1"/>
          <p:nvPr/>
        </p:nvSpPr>
        <p:spPr>
          <a:xfrm>
            <a:off x="7748111" y="1509366"/>
            <a:ext cx="777240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795;p85">
            <a:extLst>
              <a:ext uri="{FF2B5EF4-FFF2-40B4-BE49-F238E27FC236}">
                <a16:creationId xmlns:a16="http://schemas.microsoft.com/office/drawing/2014/main" id="{86460F45-2D45-03A6-AACC-68ADA2DA708B}"/>
              </a:ext>
            </a:extLst>
          </p:cNvPr>
          <p:cNvSpPr/>
          <p:nvPr/>
        </p:nvSpPr>
        <p:spPr>
          <a:xfrm>
            <a:off x="9851777" y="6868094"/>
            <a:ext cx="16002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K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2" name=" 441">
            <a:extLst>
              <a:ext uri="{FF2B5EF4-FFF2-40B4-BE49-F238E27FC236}">
                <a16:creationId xmlns:a16="http://schemas.microsoft.com/office/drawing/2014/main" id="{5BEB6865-C1D5-9C27-CFBE-31BEA32F1A31}"/>
              </a:ext>
            </a:extLst>
          </p:cNvPr>
          <p:cNvSpPr/>
          <p:nvPr/>
        </p:nvSpPr>
        <p:spPr>
          <a:xfrm>
            <a:off x="6764867" y="7987377"/>
            <a:ext cx="3062454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443" name="Google Shape;1601;p90">
            <a:extLst>
              <a:ext uri="{FF2B5EF4-FFF2-40B4-BE49-F238E27FC236}">
                <a16:creationId xmlns:a16="http://schemas.microsoft.com/office/drawing/2014/main" id="{218870E0-C9EA-2A1A-D09C-C8CDFF3EFEA2}"/>
              </a:ext>
            </a:extLst>
          </p:cNvPr>
          <p:cNvCxnSpPr>
            <a:cxnSpLocks/>
            <a:stCxn id="15" idx="3"/>
            <a:endCxn id="639" idx="2"/>
          </p:cNvCxnSpPr>
          <p:nvPr/>
        </p:nvCxnSpPr>
        <p:spPr>
          <a:xfrm rot="5400000">
            <a:off x="6853501" y="3584093"/>
            <a:ext cx="1652782" cy="4171798"/>
          </a:xfrm>
          <a:prstGeom prst="curvedConnector4">
            <a:avLst>
              <a:gd name="adj1" fmla="val 28562"/>
              <a:gd name="adj2" fmla="val 10548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4" name="Rectangle 553">
            <a:extLst>
              <a:ext uri="{FF2B5EF4-FFF2-40B4-BE49-F238E27FC236}">
                <a16:creationId xmlns:a16="http://schemas.microsoft.com/office/drawing/2014/main" id="{0F97CA86-2E0E-338A-59F2-A20756470949}"/>
              </a:ext>
            </a:extLst>
          </p:cNvPr>
          <p:cNvSpPr/>
          <p:nvPr/>
        </p:nvSpPr>
        <p:spPr>
          <a:xfrm>
            <a:off x="7208560" y="5150420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639" name="Google Shape;788;p85">
            <a:extLst>
              <a:ext uri="{FF2B5EF4-FFF2-40B4-BE49-F238E27FC236}">
                <a16:creationId xmlns:a16="http://schemas.microsoft.com/office/drawing/2014/main" id="{FEAABB35-937E-AFD0-BBD2-D3892CBA69BA}"/>
              </a:ext>
            </a:extLst>
          </p:cNvPr>
          <p:cNvSpPr/>
          <p:nvPr/>
        </p:nvSpPr>
        <p:spPr>
          <a:xfrm>
            <a:off x="5593993" y="5787723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792;p85">
            <a:extLst>
              <a:ext uri="{FF2B5EF4-FFF2-40B4-BE49-F238E27FC236}">
                <a16:creationId xmlns:a16="http://schemas.microsoft.com/office/drawing/2014/main" id="{3A05FC36-660F-61E7-0087-E0C0061EE43E}"/>
              </a:ext>
            </a:extLst>
          </p:cNvPr>
          <p:cNvSpPr/>
          <p:nvPr/>
        </p:nvSpPr>
        <p:spPr>
          <a:xfrm>
            <a:off x="8271294" y="5787723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797;p85">
            <a:extLst>
              <a:ext uri="{FF2B5EF4-FFF2-40B4-BE49-F238E27FC236}">
                <a16:creationId xmlns:a16="http://schemas.microsoft.com/office/drawing/2014/main" id="{70450BD5-DA74-896E-DBBC-06050BFAC669}"/>
              </a:ext>
            </a:extLst>
          </p:cNvPr>
          <p:cNvSpPr txBox="1"/>
          <p:nvPr/>
        </p:nvSpPr>
        <p:spPr>
          <a:xfrm>
            <a:off x="9579400" y="5996842"/>
            <a:ext cx="777240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b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K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6DEC8-6124-B9ED-11BD-D6B4928118F9}"/>
              </a:ext>
            </a:extLst>
          </p:cNvPr>
          <p:cNvSpPr/>
          <p:nvPr/>
        </p:nvSpPr>
        <p:spPr>
          <a:xfrm>
            <a:off x="1893053" y="3252930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38967EE-34BC-651B-6F14-032941E6A9F7}"/>
              </a:ext>
            </a:extLst>
          </p:cNvPr>
          <p:cNvCxnSpPr>
            <a:cxnSpLocks/>
          </p:cNvCxnSpPr>
          <p:nvPr/>
        </p:nvCxnSpPr>
        <p:spPr>
          <a:xfrm>
            <a:off x="777182" y="47354"/>
            <a:ext cx="9418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oogle Shape;794;p85">
            <a:extLst>
              <a:ext uri="{FF2B5EF4-FFF2-40B4-BE49-F238E27FC236}">
                <a16:creationId xmlns:a16="http://schemas.microsoft.com/office/drawing/2014/main" id="{0FAEED8E-DCD5-2743-2CE0-FCE8E0683F6F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H="1">
            <a:off x="578243" y="1442895"/>
            <a:ext cx="719598" cy="43120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785;p85">
            <a:extLst>
              <a:ext uri="{FF2B5EF4-FFF2-40B4-BE49-F238E27FC236}">
                <a16:creationId xmlns:a16="http://schemas.microsoft.com/office/drawing/2014/main" id="{36BE3AB5-4F85-F53D-DA44-6479BD7311FC}"/>
              </a:ext>
            </a:extLst>
          </p:cNvPr>
          <p:cNvSpPr txBox="1"/>
          <p:nvPr/>
        </p:nvSpPr>
        <p:spPr>
          <a:xfrm>
            <a:off x="727508" y="1403300"/>
            <a:ext cx="502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1601;p90">
            <a:extLst>
              <a:ext uri="{FF2B5EF4-FFF2-40B4-BE49-F238E27FC236}">
                <a16:creationId xmlns:a16="http://schemas.microsoft.com/office/drawing/2014/main" id="{D99C9EF0-3831-6678-C3D3-DDD5BC3A48AE}"/>
              </a:ext>
            </a:extLst>
          </p:cNvPr>
          <p:cNvCxnSpPr>
            <a:cxnSpLocks/>
            <a:stCxn id="3" idx="7"/>
            <a:endCxn id="7" idx="2"/>
          </p:cNvCxnSpPr>
          <p:nvPr/>
        </p:nvCxnSpPr>
        <p:spPr>
          <a:xfrm rot="16200000" flipH="1">
            <a:off x="2824384" y="1056220"/>
            <a:ext cx="501098" cy="1423058"/>
          </a:xfrm>
          <a:prstGeom prst="curvedConnector4">
            <a:avLst>
              <a:gd name="adj1" fmla="val -45620"/>
              <a:gd name="adj2" fmla="val 572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1601;p90">
            <a:extLst>
              <a:ext uri="{FF2B5EF4-FFF2-40B4-BE49-F238E27FC236}">
                <a16:creationId xmlns:a16="http://schemas.microsoft.com/office/drawing/2014/main" id="{EB55E112-7920-E7D1-7C5F-162A0F6F33F5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rot="16200000" flipH="1">
            <a:off x="5457528" y="1055892"/>
            <a:ext cx="501098" cy="1423714"/>
          </a:xfrm>
          <a:prstGeom prst="curvedConnector4">
            <a:avLst>
              <a:gd name="adj1" fmla="val -45620"/>
              <a:gd name="adj2" fmla="val 5728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2BBF35EC-C789-2F4B-4303-CEF848AF847E}"/>
              </a:ext>
            </a:extLst>
          </p:cNvPr>
          <p:cNvSpPr/>
          <p:nvPr/>
        </p:nvSpPr>
        <p:spPr>
          <a:xfrm>
            <a:off x="5833236" y="1758805"/>
            <a:ext cx="247861" cy="17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292" name="Google Shape;794;p85">
            <a:extLst>
              <a:ext uri="{FF2B5EF4-FFF2-40B4-BE49-F238E27FC236}">
                <a16:creationId xmlns:a16="http://schemas.microsoft.com/office/drawing/2014/main" id="{FE5F2EF6-4BED-2C48-8D79-30A1696A3D47}"/>
              </a:ext>
            </a:extLst>
          </p:cNvPr>
          <p:cNvCxnSpPr>
            <a:cxnSpLocks/>
            <a:endCxn id="394" idx="2"/>
          </p:cNvCxnSpPr>
          <p:nvPr/>
        </p:nvCxnSpPr>
        <p:spPr>
          <a:xfrm rot="16200000" flipH="1">
            <a:off x="2646782" y="3684052"/>
            <a:ext cx="733072" cy="43533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785;p85">
            <a:extLst>
              <a:ext uri="{FF2B5EF4-FFF2-40B4-BE49-F238E27FC236}">
                <a16:creationId xmlns:a16="http://schemas.microsoft.com/office/drawing/2014/main" id="{0E161925-9FA4-7BCA-7F38-0B4519CD7520}"/>
              </a:ext>
            </a:extLst>
          </p:cNvPr>
          <p:cNvSpPr txBox="1"/>
          <p:nvPr/>
        </p:nvSpPr>
        <p:spPr>
          <a:xfrm>
            <a:off x="2800722" y="3639782"/>
            <a:ext cx="502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1601;p90">
            <a:extLst>
              <a:ext uri="{FF2B5EF4-FFF2-40B4-BE49-F238E27FC236}">
                <a16:creationId xmlns:a16="http://schemas.microsoft.com/office/drawing/2014/main" id="{1C9A47FE-7C28-C693-7300-F539BA221C0C}"/>
              </a:ext>
            </a:extLst>
          </p:cNvPr>
          <p:cNvCxnSpPr>
            <a:cxnSpLocks/>
            <a:stCxn id="394" idx="7"/>
            <a:endCxn id="393" idx="2"/>
          </p:cNvCxnSpPr>
          <p:nvPr/>
        </p:nvCxnSpPr>
        <p:spPr>
          <a:xfrm rot="16200000" flipH="1">
            <a:off x="4898243" y="3309655"/>
            <a:ext cx="501098" cy="1416100"/>
          </a:xfrm>
          <a:prstGeom prst="curvedConnector4">
            <a:avLst>
              <a:gd name="adj1" fmla="val -45620"/>
              <a:gd name="adj2" fmla="val 5732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12F8DB9-BA0F-5AAA-8B3F-9D10E7B11A85}"/>
              </a:ext>
            </a:extLst>
          </p:cNvPr>
          <p:cNvSpPr/>
          <p:nvPr/>
        </p:nvSpPr>
        <p:spPr>
          <a:xfrm>
            <a:off x="5277450" y="4006677"/>
            <a:ext cx="247861" cy="17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307" name="Google Shape;1601;p90">
            <a:extLst>
              <a:ext uri="{FF2B5EF4-FFF2-40B4-BE49-F238E27FC236}">
                <a16:creationId xmlns:a16="http://schemas.microsoft.com/office/drawing/2014/main" id="{D23D682D-E7A2-8A29-40A0-F1308C5C7D21}"/>
              </a:ext>
            </a:extLst>
          </p:cNvPr>
          <p:cNvCxnSpPr>
            <a:cxnSpLocks/>
            <a:stCxn id="639" idx="7"/>
            <a:endCxn id="641" idx="2"/>
          </p:cNvCxnSpPr>
          <p:nvPr/>
        </p:nvCxnSpPr>
        <p:spPr>
          <a:xfrm rot="16200000" flipH="1">
            <a:off x="7286973" y="5512063"/>
            <a:ext cx="501098" cy="1467543"/>
          </a:xfrm>
          <a:prstGeom prst="curvedConnector4">
            <a:avLst>
              <a:gd name="adj1" fmla="val -45620"/>
              <a:gd name="adj2" fmla="val 5707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C87F8B6-A4F7-9AE9-E63C-B2DE33435C66}"/>
              </a:ext>
            </a:extLst>
          </p:cNvPr>
          <p:cNvSpPr/>
          <p:nvPr/>
        </p:nvSpPr>
        <p:spPr>
          <a:xfrm>
            <a:off x="7668274" y="6249107"/>
            <a:ext cx="247861" cy="17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423" name=" 422">
            <a:extLst>
              <a:ext uri="{FF2B5EF4-FFF2-40B4-BE49-F238E27FC236}">
                <a16:creationId xmlns:a16="http://schemas.microsoft.com/office/drawing/2014/main" id="{0ABDDB97-E791-089C-8E18-23E1C70A9422}"/>
              </a:ext>
            </a:extLst>
          </p:cNvPr>
          <p:cNvSpPr/>
          <p:nvPr/>
        </p:nvSpPr>
        <p:spPr>
          <a:xfrm>
            <a:off x="-66652" y="9180312"/>
            <a:ext cx="11185367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Vulnerability Specification Model</a:t>
            </a:r>
          </a:p>
        </p:txBody>
      </p:sp>
      <p:sp>
        <p:nvSpPr>
          <p:cNvPr id="424" name=" 423">
            <a:extLst>
              <a:ext uri="{FF2B5EF4-FFF2-40B4-BE49-F238E27FC236}">
                <a16:creationId xmlns:a16="http://schemas.microsoft.com/office/drawing/2014/main" id="{76272A61-D7FD-DBB0-5BCB-2100B0756E26}"/>
              </a:ext>
            </a:extLst>
          </p:cNvPr>
          <p:cNvSpPr/>
          <p:nvPr/>
        </p:nvSpPr>
        <p:spPr>
          <a:xfrm>
            <a:off x="1455905" y="9410569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425" name=" 424">
            <a:extLst>
              <a:ext uri="{FF2B5EF4-FFF2-40B4-BE49-F238E27FC236}">
                <a16:creationId xmlns:a16="http://schemas.microsoft.com/office/drawing/2014/main" id="{09FC80FC-19A3-7938-07DF-68377956C641}"/>
              </a:ext>
            </a:extLst>
          </p:cNvPr>
          <p:cNvSpPr/>
          <p:nvPr/>
        </p:nvSpPr>
        <p:spPr>
          <a:xfrm>
            <a:off x="-66072" y="9870568"/>
            <a:ext cx="1674176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1</a:t>
            </a:r>
            <a:endParaRPr sz="1600" dirty="0">
              <a:latin typeface="+mj-lt"/>
            </a:endParaRPr>
          </a:p>
        </p:txBody>
      </p:sp>
      <p:sp>
        <p:nvSpPr>
          <p:cNvPr id="426" name=" 425">
            <a:extLst>
              <a:ext uri="{FF2B5EF4-FFF2-40B4-BE49-F238E27FC236}">
                <a16:creationId xmlns:a16="http://schemas.microsoft.com/office/drawing/2014/main" id="{D6C6C580-BBA8-EEB4-4787-5A0EC71F281A}"/>
              </a:ext>
            </a:extLst>
          </p:cNvPr>
          <p:cNvSpPr/>
          <p:nvPr/>
        </p:nvSpPr>
        <p:spPr>
          <a:xfrm>
            <a:off x="8196230" y="9410569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 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427" name="Rectangle: Rounded Corners 426">
            <a:extLst>
              <a:ext uri="{FF2B5EF4-FFF2-40B4-BE49-F238E27FC236}">
                <a16:creationId xmlns:a16="http://schemas.microsoft.com/office/drawing/2014/main" id="{60E41876-8488-1856-3D31-1A745DA4CF1C}"/>
              </a:ext>
            </a:extLst>
          </p:cNvPr>
          <p:cNvSpPr/>
          <p:nvPr/>
        </p:nvSpPr>
        <p:spPr>
          <a:xfrm>
            <a:off x="1455906" y="9670569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Bug</a:t>
            </a:r>
            <a:br>
              <a:rPr lang="en-US" sz="1600" dirty="0">
                <a:latin typeface="+mj-lt"/>
              </a:rPr>
            </a:br>
            <a:r>
              <a:rPr lang="en-US" sz="1400" dirty="0">
                <a:latin typeface="+mj-lt"/>
              </a:rPr>
              <a:t>(improper operation)</a:t>
            </a:r>
            <a:endParaRPr lang="en-US"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DB41EDB2-5AAD-02E7-92D6-66B21BBD1FA0}"/>
              </a:ext>
            </a:extLst>
          </p:cNvPr>
          <p:cNvSpPr/>
          <p:nvPr/>
        </p:nvSpPr>
        <p:spPr>
          <a:xfrm>
            <a:off x="4831542" y="9670569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Operation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1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32" name="Rectangle: Rounded Corners 431">
            <a:extLst>
              <a:ext uri="{FF2B5EF4-FFF2-40B4-BE49-F238E27FC236}">
                <a16:creationId xmlns:a16="http://schemas.microsoft.com/office/drawing/2014/main" id="{ABD6D4DD-883E-82D0-95DB-AD501CDAA537}"/>
              </a:ext>
            </a:extLst>
          </p:cNvPr>
          <p:cNvSpPr/>
          <p:nvPr/>
        </p:nvSpPr>
        <p:spPr>
          <a:xfrm>
            <a:off x="8203532" y="9670569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Error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1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C52F9419-9F0C-F9D0-5787-F0ECFB610A37}"/>
              </a:ext>
            </a:extLst>
          </p:cNvPr>
          <p:cNvCxnSpPr>
            <a:cxnSpLocks/>
            <a:stCxn id="427" idx="3"/>
            <a:endCxn id="430" idx="1"/>
          </p:cNvCxnSpPr>
          <p:nvPr/>
        </p:nvCxnSpPr>
        <p:spPr>
          <a:xfrm>
            <a:off x="4125954" y="10000569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F96B19A3-C5B2-8DC9-75AE-6AA3AC8AC18A}"/>
              </a:ext>
            </a:extLst>
          </p:cNvPr>
          <p:cNvCxnSpPr>
            <a:cxnSpLocks/>
            <a:stCxn id="430" idx="3"/>
            <a:endCxn id="432" idx="1"/>
          </p:cNvCxnSpPr>
          <p:nvPr/>
        </p:nvCxnSpPr>
        <p:spPr>
          <a:xfrm>
            <a:off x="7501590" y="10000569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435" name=" 434">
            <a:extLst>
              <a:ext uri="{FF2B5EF4-FFF2-40B4-BE49-F238E27FC236}">
                <a16:creationId xmlns:a16="http://schemas.microsoft.com/office/drawing/2014/main" id="{8E02BCA2-29E5-029E-468F-3B332D89AF9B}"/>
              </a:ext>
            </a:extLst>
          </p:cNvPr>
          <p:cNvSpPr/>
          <p:nvPr/>
        </p:nvSpPr>
        <p:spPr>
          <a:xfrm>
            <a:off x="1455523" y="11617475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 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436" name=" 435">
            <a:extLst>
              <a:ext uri="{FF2B5EF4-FFF2-40B4-BE49-F238E27FC236}">
                <a16:creationId xmlns:a16="http://schemas.microsoft.com/office/drawing/2014/main" id="{A184FD73-7D5F-6660-CF64-C5DC0AFC8BBA}"/>
              </a:ext>
            </a:extLst>
          </p:cNvPr>
          <p:cNvSpPr/>
          <p:nvPr/>
        </p:nvSpPr>
        <p:spPr>
          <a:xfrm>
            <a:off x="-32778" y="12067682"/>
            <a:ext cx="1692230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437" name=" 436">
            <a:extLst>
              <a:ext uri="{FF2B5EF4-FFF2-40B4-BE49-F238E27FC236}">
                <a16:creationId xmlns:a16="http://schemas.microsoft.com/office/drawing/2014/main" id="{C786E5AD-A886-7A41-D0B3-69778FD50530}"/>
              </a:ext>
            </a:extLst>
          </p:cNvPr>
          <p:cNvSpPr/>
          <p:nvPr/>
        </p:nvSpPr>
        <p:spPr>
          <a:xfrm>
            <a:off x="8227921" y="11617475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 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438" name="Rectangle: Rounded Corners 437">
            <a:extLst>
              <a:ext uri="{FF2B5EF4-FFF2-40B4-BE49-F238E27FC236}">
                <a16:creationId xmlns:a16="http://schemas.microsoft.com/office/drawing/2014/main" id="{6AF07914-0ABC-0168-00B0-4111C1E27B8D}"/>
              </a:ext>
            </a:extLst>
          </p:cNvPr>
          <p:cNvSpPr/>
          <p:nvPr/>
        </p:nvSpPr>
        <p:spPr>
          <a:xfrm>
            <a:off x="1455906" y="11877475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Fault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dirty="0">
                <a:latin typeface="+mj-lt"/>
              </a:rPr>
            </a:br>
            <a:r>
              <a:rPr lang="en-US" sz="1400" dirty="0">
                <a:latin typeface="+mj-lt"/>
              </a:rPr>
              <a:t>(improper operand </a:t>
            </a:r>
            <a:r>
              <a:rPr lang="en-US" sz="1400" baseline="-25000" dirty="0">
                <a:latin typeface="+mj-lt"/>
              </a:rPr>
              <a:t>1</a:t>
            </a:r>
            <a:r>
              <a:rPr lang="en-US" sz="1400" dirty="0">
                <a:latin typeface="+mj-lt"/>
              </a:rPr>
              <a:t>)</a:t>
            </a:r>
            <a:endParaRPr sz="14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319511C3-012A-79ED-0368-9EDCF1FFBE96}"/>
              </a:ext>
            </a:extLst>
          </p:cNvPr>
          <p:cNvSpPr/>
          <p:nvPr/>
        </p:nvSpPr>
        <p:spPr>
          <a:xfrm>
            <a:off x="4831542" y="11877475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Operation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44" name="Rectangle: Rounded Corners 443">
            <a:extLst>
              <a:ext uri="{FF2B5EF4-FFF2-40B4-BE49-F238E27FC236}">
                <a16:creationId xmlns:a16="http://schemas.microsoft.com/office/drawing/2014/main" id="{AFE2C26D-D6A0-928B-9915-B63084805C86}"/>
              </a:ext>
            </a:extLst>
          </p:cNvPr>
          <p:cNvSpPr/>
          <p:nvPr/>
        </p:nvSpPr>
        <p:spPr>
          <a:xfrm>
            <a:off x="8230850" y="11877475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Error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2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6605B7E-C6D7-BC12-80DA-5190B3B6F249}"/>
              </a:ext>
            </a:extLst>
          </p:cNvPr>
          <p:cNvCxnSpPr>
            <a:cxnSpLocks/>
            <a:stCxn id="438" idx="3"/>
            <a:endCxn id="440" idx="1"/>
          </p:cNvCxnSpPr>
          <p:nvPr/>
        </p:nvCxnSpPr>
        <p:spPr>
          <a:xfrm>
            <a:off x="4125954" y="12207475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59946838-7167-39FB-9748-EBF65E13EE00}"/>
              </a:ext>
            </a:extLst>
          </p:cNvPr>
          <p:cNvCxnSpPr>
            <a:cxnSpLocks/>
            <a:endCxn id="444" idx="1"/>
          </p:cNvCxnSpPr>
          <p:nvPr/>
        </p:nvCxnSpPr>
        <p:spPr>
          <a:xfrm>
            <a:off x="7395882" y="12207475"/>
            <a:ext cx="83496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47" name="Connector: Curved 446">
            <a:extLst>
              <a:ext uri="{FF2B5EF4-FFF2-40B4-BE49-F238E27FC236}">
                <a16:creationId xmlns:a16="http://schemas.microsoft.com/office/drawing/2014/main" id="{F8307A19-0E5F-F22D-AA88-A7387F645F48}"/>
              </a:ext>
            </a:extLst>
          </p:cNvPr>
          <p:cNvCxnSpPr>
            <a:cxnSpLocks/>
            <a:stCxn id="432" idx="3"/>
            <a:endCxn id="438" idx="1"/>
          </p:cNvCxnSpPr>
          <p:nvPr/>
        </p:nvCxnSpPr>
        <p:spPr>
          <a:xfrm flipH="1">
            <a:off x="1455906" y="10000569"/>
            <a:ext cx="9417674" cy="2206906"/>
          </a:xfrm>
          <a:prstGeom prst="curvedConnector5">
            <a:avLst>
              <a:gd name="adj1" fmla="val -2427"/>
              <a:gd name="adj2" fmla="val 61577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448" name=" 447">
            <a:extLst>
              <a:ext uri="{FF2B5EF4-FFF2-40B4-BE49-F238E27FC236}">
                <a16:creationId xmlns:a16="http://schemas.microsoft.com/office/drawing/2014/main" id="{260AD989-6F87-EC29-2C4F-48E2ACDC5032}"/>
              </a:ext>
            </a:extLst>
          </p:cNvPr>
          <p:cNvSpPr/>
          <p:nvPr/>
        </p:nvSpPr>
        <p:spPr>
          <a:xfrm>
            <a:off x="1482843" y="12543681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1k</a:t>
            </a:r>
          </a:p>
        </p:txBody>
      </p:sp>
      <p:sp>
        <p:nvSpPr>
          <p:cNvPr id="450" name=" 449">
            <a:extLst>
              <a:ext uri="{FF2B5EF4-FFF2-40B4-BE49-F238E27FC236}">
                <a16:creationId xmlns:a16="http://schemas.microsoft.com/office/drawing/2014/main" id="{EB27CE76-E0F4-D6EC-B22D-09D65C4553E9}"/>
              </a:ext>
            </a:extLst>
          </p:cNvPr>
          <p:cNvSpPr/>
          <p:nvPr/>
        </p:nvSpPr>
        <p:spPr>
          <a:xfrm>
            <a:off x="3139222" y="1279767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400" dirty="0">
              <a:latin typeface="+mj-lt"/>
            </a:endParaRPr>
          </a:p>
        </p:txBody>
      </p:sp>
      <p:sp>
        <p:nvSpPr>
          <p:cNvPr id="451" name=" 450">
            <a:extLst>
              <a:ext uri="{FF2B5EF4-FFF2-40B4-BE49-F238E27FC236}">
                <a16:creationId xmlns:a16="http://schemas.microsoft.com/office/drawing/2014/main" id="{DD55B4DF-160B-C918-53CF-E0C9687F82D7}"/>
              </a:ext>
            </a:extLst>
          </p:cNvPr>
          <p:cNvSpPr/>
          <p:nvPr/>
        </p:nvSpPr>
        <p:spPr>
          <a:xfrm>
            <a:off x="6290103" y="1254849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52" name=" 451">
            <a:extLst>
              <a:ext uri="{FF2B5EF4-FFF2-40B4-BE49-F238E27FC236}">
                <a16:creationId xmlns:a16="http://schemas.microsoft.com/office/drawing/2014/main" id="{C05C1D2E-548D-1E93-B236-555E7A99B3D0}"/>
              </a:ext>
            </a:extLst>
          </p:cNvPr>
          <p:cNvSpPr/>
          <p:nvPr/>
        </p:nvSpPr>
        <p:spPr>
          <a:xfrm>
            <a:off x="8081768" y="1254849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53" name=" 452">
            <a:extLst>
              <a:ext uri="{FF2B5EF4-FFF2-40B4-BE49-F238E27FC236}">
                <a16:creationId xmlns:a16="http://schemas.microsoft.com/office/drawing/2014/main" id="{C1B1E8EF-AA1C-FEF5-4674-63D165C7F563}"/>
              </a:ext>
            </a:extLst>
          </p:cNvPr>
          <p:cNvSpPr/>
          <p:nvPr/>
        </p:nvSpPr>
        <p:spPr>
          <a:xfrm>
            <a:off x="9315074" y="12548491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54" name=" 453">
            <a:extLst>
              <a:ext uri="{FF2B5EF4-FFF2-40B4-BE49-F238E27FC236}">
                <a16:creationId xmlns:a16="http://schemas.microsoft.com/office/drawing/2014/main" id="{3B9D63BE-88B6-6C9F-B0D2-096F9E4C2EEA}"/>
              </a:ext>
            </a:extLst>
          </p:cNvPr>
          <p:cNvSpPr/>
          <p:nvPr/>
        </p:nvSpPr>
        <p:spPr>
          <a:xfrm>
            <a:off x="1455905" y="13807795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 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455" name=" 454">
            <a:extLst>
              <a:ext uri="{FF2B5EF4-FFF2-40B4-BE49-F238E27FC236}">
                <a16:creationId xmlns:a16="http://schemas.microsoft.com/office/drawing/2014/main" id="{D98DE2B1-1376-37A7-5026-A15EB507D5D3}"/>
              </a:ext>
            </a:extLst>
          </p:cNvPr>
          <p:cNvSpPr/>
          <p:nvPr/>
        </p:nvSpPr>
        <p:spPr>
          <a:xfrm>
            <a:off x="-37342" y="14267796"/>
            <a:ext cx="1674176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N</a:t>
            </a:r>
            <a:endParaRPr lang="en-US" sz="1600" dirty="0">
              <a:latin typeface="+mj-lt"/>
            </a:endParaRPr>
          </a:p>
        </p:txBody>
      </p:sp>
      <p:sp>
        <p:nvSpPr>
          <p:cNvPr id="456" name=" 455">
            <a:extLst>
              <a:ext uri="{FF2B5EF4-FFF2-40B4-BE49-F238E27FC236}">
                <a16:creationId xmlns:a16="http://schemas.microsoft.com/office/drawing/2014/main" id="{95C6E7D4-E9BD-03BE-B626-43923AFAA575}"/>
              </a:ext>
            </a:extLst>
          </p:cNvPr>
          <p:cNvSpPr/>
          <p:nvPr/>
        </p:nvSpPr>
        <p:spPr>
          <a:xfrm>
            <a:off x="8227921" y="13807795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457" name="Rectangle: Rounded Corners 456">
            <a:extLst>
              <a:ext uri="{FF2B5EF4-FFF2-40B4-BE49-F238E27FC236}">
                <a16:creationId xmlns:a16="http://schemas.microsoft.com/office/drawing/2014/main" id="{F59AE13E-1096-02D5-D547-642E0E51AAE9}"/>
              </a:ext>
            </a:extLst>
          </p:cNvPr>
          <p:cNvSpPr/>
          <p:nvPr/>
        </p:nvSpPr>
        <p:spPr>
          <a:xfrm>
            <a:off x="1455906" y="14067795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Fault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N-1</a:t>
            </a:r>
            <a:br>
              <a:rPr lang="en-US" sz="1600" dirty="0">
                <a:latin typeface="+mj-lt"/>
              </a:rPr>
            </a:br>
            <a:r>
              <a:rPr lang="en-US" sz="1400" dirty="0">
                <a:latin typeface="+mj-lt"/>
              </a:rPr>
              <a:t>(improper operand</a:t>
            </a:r>
            <a:r>
              <a:rPr lang="en-US" sz="1400" baseline="-25000" dirty="0">
                <a:latin typeface="+mj-lt"/>
              </a:rPr>
              <a:t> N-1</a:t>
            </a:r>
            <a:r>
              <a:rPr lang="en-US" sz="1400" dirty="0">
                <a:latin typeface="+mj-lt"/>
              </a:rPr>
              <a:t>)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ECABBA6C-CBCC-005E-2E9A-7E670F417D64}"/>
              </a:ext>
            </a:extLst>
          </p:cNvPr>
          <p:cNvSpPr/>
          <p:nvPr/>
        </p:nvSpPr>
        <p:spPr>
          <a:xfrm>
            <a:off x="4831542" y="14067795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Operation </a:t>
            </a:r>
            <a:r>
              <a:rPr lang="en-US" baseline="-25000" dirty="0">
                <a:solidFill>
                  <a:srgbClr val="660066"/>
                </a:solidFill>
                <a:latin typeface="+mj-lt"/>
              </a:rPr>
              <a:t>N</a:t>
            </a:r>
            <a:endParaRPr lang="en-US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59" name="Rectangle: Rounded Corners 458">
            <a:extLst>
              <a:ext uri="{FF2B5EF4-FFF2-40B4-BE49-F238E27FC236}">
                <a16:creationId xmlns:a16="http://schemas.microsoft.com/office/drawing/2014/main" id="{33F3D19C-ABC2-B9CC-DC9E-35F0D07E5B15}"/>
              </a:ext>
            </a:extLst>
          </p:cNvPr>
          <p:cNvSpPr/>
          <p:nvPr/>
        </p:nvSpPr>
        <p:spPr>
          <a:xfrm>
            <a:off x="8230851" y="14067795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dirty="0">
                <a:solidFill>
                  <a:srgbClr val="660066"/>
                </a:solidFill>
                <a:latin typeface="+mj-lt"/>
              </a:rPr>
              <a:t>Final Error</a:t>
            </a:r>
            <a:endParaRPr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14E143D8-A53D-4368-8D36-08F0976F4FB2}"/>
              </a:ext>
            </a:extLst>
          </p:cNvPr>
          <p:cNvCxnSpPr>
            <a:cxnSpLocks/>
            <a:stCxn id="457" idx="3"/>
            <a:endCxn id="458" idx="1"/>
          </p:cNvCxnSpPr>
          <p:nvPr/>
        </p:nvCxnSpPr>
        <p:spPr>
          <a:xfrm>
            <a:off x="4125954" y="14397795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461" name="Straight Arrow Connector 460">
            <a:extLst>
              <a:ext uri="{FF2B5EF4-FFF2-40B4-BE49-F238E27FC236}">
                <a16:creationId xmlns:a16="http://schemas.microsoft.com/office/drawing/2014/main" id="{BEDD17EF-344B-1830-096D-D1615A414626}"/>
              </a:ext>
            </a:extLst>
          </p:cNvPr>
          <p:cNvCxnSpPr>
            <a:cxnSpLocks/>
            <a:stCxn id="458" idx="3"/>
            <a:endCxn id="459" idx="1"/>
          </p:cNvCxnSpPr>
          <p:nvPr/>
        </p:nvCxnSpPr>
        <p:spPr>
          <a:xfrm>
            <a:off x="7501590" y="14397795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463" name="Isosceles Triangle 462">
            <a:extLst>
              <a:ext uri="{FF2B5EF4-FFF2-40B4-BE49-F238E27FC236}">
                <a16:creationId xmlns:a16="http://schemas.microsoft.com/office/drawing/2014/main" id="{94461ABD-FAD4-B5D3-0958-902E40CDD3A7}"/>
              </a:ext>
            </a:extLst>
          </p:cNvPr>
          <p:cNvSpPr/>
          <p:nvPr/>
        </p:nvSpPr>
        <p:spPr>
          <a:xfrm>
            <a:off x="9492084" y="16102572"/>
            <a:ext cx="1371600" cy="9144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0" tIns="0" rIns="0" bIns="0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Failure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f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464" name="Connector: Curved 463">
            <a:extLst>
              <a:ext uri="{FF2B5EF4-FFF2-40B4-BE49-F238E27FC236}">
                <a16:creationId xmlns:a16="http://schemas.microsoft.com/office/drawing/2014/main" id="{C438416A-DA97-3FCF-2D16-66EBA06A2FF5}"/>
              </a:ext>
            </a:extLst>
          </p:cNvPr>
          <p:cNvCxnSpPr>
            <a:cxnSpLocks/>
            <a:stCxn id="459" idx="3"/>
            <a:endCxn id="463" idx="0"/>
          </p:cNvCxnSpPr>
          <p:nvPr/>
        </p:nvCxnSpPr>
        <p:spPr>
          <a:xfrm flipH="1">
            <a:off x="10177884" y="14397795"/>
            <a:ext cx="723015" cy="1704777"/>
          </a:xfrm>
          <a:prstGeom prst="curvedConnector4">
            <a:avLst>
              <a:gd name="adj1" fmla="val -31618"/>
              <a:gd name="adj2" fmla="val 59679"/>
            </a:avLst>
          </a:prstGeom>
          <a:ln w="6350">
            <a:solidFill/>
            <a:tailEnd type="triangle"/>
          </a:ln>
        </p:spPr>
      </p:cxn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520CA691-FA3F-7CBB-F837-7EA9175CDB1C}"/>
              </a:ext>
            </a:extLst>
          </p:cNvPr>
          <p:cNvSpPr/>
          <p:nvPr/>
        </p:nvSpPr>
        <p:spPr>
          <a:xfrm>
            <a:off x="1015822" y="15915894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66" name=" 465">
            <a:extLst>
              <a:ext uri="{FF2B5EF4-FFF2-40B4-BE49-F238E27FC236}">
                <a16:creationId xmlns:a16="http://schemas.microsoft.com/office/drawing/2014/main" id="{60D5F0FC-AF3F-B9A0-58BD-3EF3B4A41B93}"/>
              </a:ext>
            </a:extLst>
          </p:cNvPr>
          <p:cNvSpPr/>
          <p:nvPr/>
        </p:nvSpPr>
        <p:spPr>
          <a:xfrm>
            <a:off x="1436924" y="15915894"/>
            <a:ext cx="81876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866F91DA-CFCC-D694-DE87-D92299518D9C}"/>
              </a:ext>
            </a:extLst>
          </p:cNvPr>
          <p:cNvSpPr/>
          <p:nvPr/>
        </p:nvSpPr>
        <p:spPr>
          <a:xfrm>
            <a:off x="2669958" y="15915894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68" name=" 467">
            <a:extLst>
              <a:ext uri="{FF2B5EF4-FFF2-40B4-BE49-F238E27FC236}">
                <a16:creationId xmlns:a16="http://schemas.microsoft.com/office/drawing/2014/main" id="{A50430D4-14EF-15D4-05F6-248CC343E0CE}"/>
              </a:ext>
            </a:extLst>
          </p:cNvPr>
          <p:cNvSpPr/>
          <p:nvPr/>
        </p:nvSpPr>
        <p:spPr>
          <a:xfrm>
            <a:off x="3091060" y="15915894"/>
            <a:ext cx="104110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469" name="Rectangle: Rounded Corners 468">
            <a:extLst>
              <a:ext uri="{FF2B5EF4-FFF2-40B4-BE49-F238E27FC236}">
                <a16:creationId xmlns:a16="http://schemas.microsoft.com/office/drawing/2014/main" id="{E208716D-0C4C-3D87-415A-BBCC573A5D81}"/>
              </a:ext>
            </a:extLst>
          </p:cNvPr>
          <p:cNvSpPr/>
          <p:nvPr/>
        </p:nvSpPr>
        <p:spPr>
          <a:xfrm>
            <a:off x="1029145" y="16222511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70" name=" 469">
            <a:extLst>
              <a:ext uri="{FF2B5EF4-FFF2-40B4-BE49-F238E27FC236}">
                <a16:creationId xmlns:a16="http://schemas.microsoft.com/office/drawing/2014/main" id="{ABE55FD5-F21B-D8AD-5E48-8FE565C52728}"/>
              </a:ext>
            </a:extLst>
          </p:cNvPr>
          <p:cNvSpPr/>
          <p:nvPr/>
        </p:nvSpPr>
        <p:spPr>
          <a:xfrm>
            <a:off x="1450247" y="16222511"/>
            <a:ext cx="110314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255008F3-3EED-A315-AC9F-3B2467383E56}"/>
              </a:ext>
            </a:extLst>
          </p:cNvPr>
          <p:cNvSpPr/>
          <p:nvPr/>
        </p:nvSpPr>
        <p:spPr>
          <a:xfrm>
            <a:off x="2669958" y="16222511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72" name=" 471">
            <a:extLst>
              <a:ext uri="{FF2B5EF4-FFF2-40B4-BE49-F238E27FC236}">
                <a16:creationId xmlns:a16="http://schemas.microsoft.com/office/drawing/2014/main" id="{47804D87-D3F9-511E-62EB-0E5AD1D566F2}"/>
              </a:ext>
            </a:extLst>
          </p:cNvPr>
          <p:cNvSpPr/>
          <p:nvPr/>
        </p:nvSpPr>
        <p:spPr>
          <a:xfrm>
            <a:off x="3091060" y="16222511"/>
            <a:ext cx="1967396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474" name=" 473">
            <a:extLst>
              <a:ext uri="{FF2B5EF4-FFF2-40B4-BE49-F238E27FC236}">
                <a16:creationId xmlns:a16="http://schemas.microsoft.com/office/drawing/2014/main" id="{77E336CB-A75E-0147-B72A-E71975EC3FAC}"/>
              </a:ext>
            </a:extLst>
          </p:cNvPr>
          <p:cNvSpPr/>
          <p:nvPr/>
        </p:nvSpPr>
        <p:spPr>
          <a:xfrm>
            <a:off x="5155358" y="16222511"/>
            <a:ext cx="58664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475" name=" 474">
            <a:extLst>
              <a:ext uri="{FF2B5EF4-FFF2-40B4-BE49-F238E27FC236}">
                <a16:creationId xmlns:a16="http://schemas.microsoft.com/office/drawing/2014/main" id="{A62C340C-E3B0-14FB-3E83-CDF225D9972B}"/>
              </a:ext>
            </a:extLst>
          </p:cNvPr>
          <p:cNvSpPr/>
          <p:nvPr/>
        </p:nvSpPr>
        <p:spPr>
          <a:xfrm>
            <a:off x="8812782" y="28172738"/>
            <a:ext cx="3327473" cy="26000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F7F7F"/>
                </a:solidFill>
                <a:latin typeface="+mj-lt"/>
              </a:rPr>
              <a:t>BF</a:t>
            </a:r>
            <a:r>
              <a:rPr sz="1000" dirty="0">
                <a:solidFill>
                  <a:srgbClr val="7F7F7F"/>
                </a:solidFill>
                <a:latin typeface="+mj-lt"/>
              </a:rPr>
              <a:t>, 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 </a:t>
            </a:r>
            <a:r>
              <a:rPr sz="1000" dirty="0">
                <a:solidFill>
                  <a:srgbClr val="7F7F7F"/>
                </a:solidFill>
                <a:latin typeface="+mj-lt"/>
              </a:rPr>
              <a:t>I. Bojanova, 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 2014 - 2023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77" name=" 476">
            <a:extLst>
              <a:ext uri="{FF2B5EF4-FFF2-40B4-BE49-F238E27FC236}">
                <a16:creationId xmlns:a16="http://schemas.microsoft.com/office/drawing/2014/main" id="{4E10F7D6-5E75-C138-6DE2-7889C983DE37}"/>
              </a:ext>
            </a:extLst>
          </p:cNvPr>
          <p:cNvSpPr/>
          <p:nvPr/>
        </p:nvSpPr>
        <p:spPr>
          <a:xfrm>
            <a:off x="4172306" y="12543680"/>
            <a:ext cx="1952907" cy="155564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5k</a:t>
            </a:r>
          </a:p>
        </p:txBody>
      </p:sp>
      <p:sp>
        <p:nvSpPr>
          <p:cNvPr id="544" name="Isosceles Triangle 543">
            <a:extLst>
              <a:ext uri="{FF2B5EF4-FFF2-40B4-BE49-F238E27FC236}">
                <a16:creationId xmlns:a16="http://schemas.microsoft.com/office/drawing/2014/main" id="{EE993739-EA19-B944-7186-7FDF4EAEAAC6}"/>
              </a:ext>
            </a:extLst>
          </p:cNvPr>
          <p:cNvSpPr/>
          <p:nvPr/>
        </p:nvSpPr>
        <p:spPr>
          <a:xfrm>
            <a:off x="7638974" y="16124413"/>
            <a:ext cx="1371600" cy="9144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0" tIns="0" rIns="0" bIns="0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Failure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545" name="Connector: Curved 544">
            <a:extLst>
              <a:ext uri="{FF2B5EF4-FFF2-40B4-BE49-F238E27FC236}">
                <a16:creationId xmlns:a16="http://schemas.microsoft.com/office/drawing/2014/main" id="{B53A6A03-3E9E-358C-2E0F-F069CC722007}"/>
              </a:ext>
            </a:extLst>
          </p:cNvPr>
          <p:cNvCxnSpPr>
            <a:cxnSpLocks/>
            <a:stCxn id="459" idx="3"/>
            <a:endCxn id="544" idx="0"/>
          </p:cNvCxnSpPr>
          <p:nvPr/>
        </p:nvCxnSpPr>
        <p:spPr>
          <a:xfrm flipH="1">
            <a:off x="8324774" y="14397795"/>
            <a:ext cx="2576125" cy="1726618"/>
          </a:xfrm>
          <a:prstGeom prst="curvedConnector4">
            <a:avLst>
              <a:gd name="adj1" fmla="val -8874"/>
              <a:gd name="adj2" fmla="val 59556"/>
            </a:avLst>
          </a:prstGeom>
          <a:ln w="6350">
            <a:solidFill/>
            <a:tailEnd type="triangle"/>
          </a:ln>
        </p:spPr>
      </p:cxnSp>
      <p:sp>
        <p:nvSpPr>
          <p:cNvPr id="546" name=" 545">
            <a:extLst>
              <a:ext uri="{FF2B5EF4-FFF2-40B4-BE49-F238E27FC236}">
                <a16:creationId xmlns:a16="http://schemas.microsoft.com/office/drawing/2014/main" id="{69A99719-C68C-DC83-7438-291BCAB565E3}"/>
              </a:ext>
            </a:extLst>
          </p:cNvPr>
          <p:cNvSpPr/>
          <p:nvPr/>
        </p:nvSpPr>
        <p:spPr>
          <a:xfrm>
            <a:off x="1455524" y="10343923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1k</a:t>
            </a:r>
          </a:p>
        </p:txBody>
      </p:sp>
      <p:sp>
        <p:nvSpPr>
          <p:cNvPr id="548" name=" 547">
            <a:extLst>
              <a:ext uri="{FF2B5EF4-FFF2-40B4-BE49-F238E27FC236}">
                <a16:creationId xmlns:a16="http://schemas.microsoft.com/office/drawing/2014/main" id="{AEDB0D67-073E-D305-F07C-E85A28410448}"/>
              </a:ext>
            </a:extLst>
          </p:cNvPr>
          <p:cNvSpPr/>
          <p:nvPr/>
        </p:nvSpPr>
        <p:spPr>
          <a:xfrm>
            <a:off x="3139222" y="1058115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49" name=" 548">
            <a:extLst>
              <a:ext uri="{FF2B5EF4-FFF2-40B4-BE49-F238E27FC236}">
                <a16:creationId xmlns:a16="http://schemas.microsoft.com/office/drawing/2014/main" id="{D8A86408-DD93-2902-E99E-C7630108D15D}"/>
              </a:ext>
            </a:extLst>
          </p:cNvPr>
          <p:cNvSpPr/>
          <p:nvPr/>
        </p:nvSpPr>
        <p:spPr>
          <a:xfrm>
            <a:off x="6262784" y="1033528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50" name=" 549">
            <a:extLst>
              <a:ext uri="{FF2B5EF4-FFF2-40B4-BE49-F238E27FC236}">
                <a16:creationId xmlns:a16="http://schemas.microsoft.com/office/drawing/2014/main" id="{BA03129F-01C3-30E4-4394-B9E8B06BA4C4}"/>
              </a:ext>
            </a:extLst>
          </p:cNvPr>
          <p:cNvSpPr/>
          <p:nvPr/>
        </p:nvSpPr>
        <p:spPr>
          <a:xfrm>
            <a:off x="8054449" y="10348734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51" name=" 550">
            <a:extLst>
              <a:ext uri="{FF2B5EF4-FFF2-40B4-BE49-F238E27FC236}">
                <a16:creationId xmlns:a16="http://schemas.microsoft.com/office/drawing/2014/main" id="{457209CD-C00B-34C0-6803-2D78385CFC8D}"/>
              </a:ext>
            </a:extLst>
          </p:cNvPr>
          <p:cNvSpPr/>
          <p:nvPr/>
        </p:nvSpPr>
        <p:spPr>
          <a:xfrm>
            <a:off x="9287755" y="10348734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52" name=" 551">
            <a:extLst>
              <a:ext uri="{FF2B5EF4-FFF2-40B4-BE49-F238E27FC236}">
                <a16:creationId xmlns:a16="http://schemas.microsoft.com/office/drawing/2014/main" id="{733A08E8-6A4B-033A-92B5-717DCA9F5B97}"/>
              </a:ext>
            </a:extLst>
          </p:cNvPr>
          <p:cNvSpPr/>
          <p:nvPr/>
        </p:nvSpPr>
        <p:spPr>
          <a:xfrm>
            <a:off x="4144987" y="10343923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5k</a:t>
            </a:r>
          </a:p>
        </p:txBody>
      </p:sp>
      <p:sp>
        <p:nvSpPr>
          <p:cNvPr id="555" name=" 554">
            <a:extLst>
              <a:ext uri="{FF2B5EF4-FFF2-40B4-BE49-F238E27FC236}">
                <a16:creationId xmlns:a16="http://schemas.microsoft.com/office/drawing/2014/main" id="{6902495F-DE9F-8003-2125-288E2E37C17C}"/>
              </a:ext>
            </a:extLst>
          </p:cNvPr>
          <p:cNvSpPr/>
          <p:nvPr/>
        </p:nvSpPr>
        <p:spPr>
          <a:xfrm>
            <a:off x="1482843" y="14740709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1k</a:t>
            </a:r>
          </a:p>
        </p:txBody>
      </p:sp>
      <p:sp>
        <p:nvSpPr>
          <p:cNvPr id="557" name=" 556">
            <a:extLst>
              <a:ext uri="{FF2B5EF4-FFF2-40B4-BE49-F238E27FC236}">
                <a16:creationId xmlns:a16="http://schemas.microsoft.com/office/drawing/2014/main" id="{DF4CA6D7-7731-876A-D342-4CEA5585A6A0}"/>
              </a:ext>
            </a:extLst>
          </p:cNvPr>
          <p:cNvSpPr/>
          <p:nvPr/>
        </p:nvSpPr>
        <p:spPr>
          <a:xfrm>
            <a:off x="3139222" y="1501615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400" dirty="0">
              <a:latin typeface="+mj-lt"/>
            </a:endParaRPr>
          </a:p>
        </p:txBody>
      </p:sp>
      <p:sp>
        <p:nvSpPr>
          <p:cNvPr id="558" name=" 557">
            <a:extLst>
              <a:ext uri="{FF2B5EF4-FFF2-40B4-BE49-F238E27FC236}">
                <a16:creationId xmlns:a16="http://schemas.microsoft.com/office/drawing/2014/main" id="{AA358092-4427-C4E2-D580-B242318B05BD}"/>
              </a:ext>
            </a:extLst>
          </p:cNvPr>
          <p:cNvSpPr/>
          <p:nvPr/>
        </p:nvSpPr>
        <p:spPr>
          <a:xfrm>
            <a:off x="6290103" y="14745520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Nm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59" name=" 558">
            <a:extLst>
              <a:ext uri="{FF2B5EF4-FFF2-40B4-BE49-F238E27FC236}">
                <a16:creationId xmlns:a16="http://schemas.microsoft.com/office/drawing/2014/main" id="{62EBDDD7-1533-E047-C46C-281D2CB0D528}"/>
              </a:ext>
            </a:extLst>
          </p:cNvPr>
          <p:cNvSpPr/>
          <p:nvPr/>
        </p:nvSpPr>
        <p:spPr>
          <a:xfrm>
            <a:off x="8081768" y="14745520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Nc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60" name=" 559">
            <a:extLst>
              <a:ext uri="{FF2B5EF4-FFF2-40B4-BE49-F238E27FC236}">
                <a16:creationId xmlns:a16="http://schemas.microsoft.com/office/drawing/2014/main" id="{986F0298-5F5C-5C7F-67BC-D3C4F4844FC2}"/>
              </a:ext>
            </a:extLst>
          </p:cNvPr>
          <p:cNvSpPr/>
          <p:nvPr/>
        </p:nvSpPr>
        <p:spPr>
          <a:xfrm>
            <a:off x="9315074" y="14745520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Ne</a:t>
            </a:r>
            <a:endParaRPr lang="en-US"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61" name=" 560">
            <a:extLst>
              <a:ext uri="{FF2B5EF4-FFF2-40B4-BE49-F238E27FC236}">
                <a16:creationId xmlns:a16="http://schemas.microsoft.com/office/drawing/2014/main" id="{67047757-D813-8EEA-42BC-A63A1516B6F3}"/>
              </a:ext>
            </a:extLst>
          </p:cNvPr>
          <p:cNvSpPr/>
          <p:nvPr/>
        </p:nvSpPr>
        <p:spPr>
          <a:xfrm>
            <a:off x="4172306" y="14740709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 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5k</a:t>
            </a: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EDD593F7-B652-15FD-837D-E43C716F1D34}"/>
              </a:ext>
            </a:extLst>
          </p:cNvPr>
          <p:cNvSpPr/>
          <p:nvPr/>
        </p:nvSpPr>
        <p:spPr>
          <a:xfrm>
            <a:off x="8947861" y="16087542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2000" dirty="0">
                <a:latin typeface="+mj-lt"/>
              </a:rPr>
              <a:t>…</a:t>
            </a:r>
            <a:r>
              <a:rPr dirty="0">
                <a:latin typeface="+mj-lt"/>
              </a:rPr>
              <a:t> </a:t>
            </a:r>
          </a:p>
        </p:txBody>
      </p:sp>
      <p:cxnSp>
        <p:nvCxnSpPr>
          <p:cNvPr id="564" name="Connector: Curved 563">
            <a:extLst>
              <a:ext uri="{FF2B5EF4-FFF2-40B4-BE49-F238E27FC236}">
                <a16:creationId xmlns:a16="http://schemas.microsoft.com/office/drawing/2014/main" id="{EBC44D7E-E3DC-FEB9-58EB-F7E32E355020}"/>
              </a:ext>
            </a:extLst>
          </p:cNvPr>
          <p:cNvCxnSpPr>
            <a:cxnSpLocks/>
            <a:stCxn id="444" idx="3"/>
            <a:endCxn id="457" idx="1"/>
          </p:cNvCxnSpPr>
          <p:nvPr/>
        </p:nvCxnSpPr>
        <p:spPr>
          <a:xfrm flipH="1">
            <a:off x="1455906" y="12207475"/>
            <a:ext cx="9444992" cy="2190320"/>
          </a:xfrm>
          <a:prstGeom prst="curvedConnector5">
            <a:avLst>
              <a:gd name="adj1" fmla="val -2420"/>
              <a:gd name="adj2" fmla="val 61665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565" name="Rectangle 564">
            <a:extLst>
              <a:ext uri="{FF2B5EF4-FFF2-40B4-BE49-F238E27FC236}">
                <a16:creationId xmlns:a16="http://schemas.microsoft.com/office/drawing/2014/main" id="{C4A71F43-53DE-6C8C-56E4-ECEBD2EB8FB2}"/>
              </a:ext>
            </a:extLst>
          </p:cNvPr>
          <p:cNvSpPr/>
          <p:nvPr/>
        </p:nvSpPr>
        <p:spPr>
          <a:xfrm>
            <a:off x="5720802" y="13367642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1A428E0D-CF45-5685-0F63-4B6253A2CBE9}"/>
              </a:ext>
            </a:extLst>
          </p:cNvPr>
          <p:cNvSpPr txBox="1"/>
          <p:nvPr/>
        </p:nvSpPr>
        <p:spPr>
          <a:xfrm>
            <a:off x="1455524" y="16541226"/>
            <a:ext cx="2881911" cy="49481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600" dirty="0">
                <a:latin typeface="+mj-lt"/>
              </a:rPr>
              <a:t>Causation within a weakness</a:t>
            </a:r>
            <a:r>
              <a:rPr lang="en-US" sz="1400" dirty="0">
                <a:latin typeface="+mj-lt"/>
              </a:rPr>
              <a:t>	</a:t>
            </a:r>
          </a:p>
          <a:p>
            <a:pPr>
              <a:spcAft>
                <a:spcPts val="300"/>
              </a:spcAft>
              <a:tabLst>
                <a:tab pos="511175" algn="l"/>
                <a:tab pos="1376363" algn="l"/>
              </a:tabLst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6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+mj-lt"/>
              </a:rPr>
              <a:t>Causation between weaknesses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579" name="Google Shape;794;p85">
            <a:extLst>
              <a:ext uri="{FF2B5EF4-FFF2-40B4-BE49-F238E27FC236}">
                <a16:creationId xmlns:a16="http://schemas.microsoft.com/office/drawing/2014/main" id="{4B03FE86-058A-3BEE-472E-F54BC14D979E}"/>
              </a:ext>
            </a:extLst>
          </p:cNvPr>
          <p:cNvCxnSpPr>
            <a:cxnSpLocks/>
            <a:endCxn id="441" idx="0"/>
          </p:cNvCxnSpPr>
          <p:nvPr/>
        </p:nvCxnSpPr>
        <p:spPr>
          <a:xfrm>
            <a:off x="9693359" y="6469998"/>
            <a:ext cx="958518" cy="398096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8" name="Google Shape;795;p85">
            <a:extLst>
              <a:ext uri="{FF2B5EF4-FFF2-40B4-BE49-F238E27FC236}">
                <a16:creationId xmlns:a16="http://schemas.microsoft.com/office/drawing/2014/main" id="{D2423D71-3102-28DD-22B0-0310504330E3}"/>
              </a:ext>
            </a:extLst>
          </p:cNvPr>
          <p:cNvSpPr/>
          <p:nvPr/>
        </p:nvSpPr>
        <p:spPr>
          <a:xfrm>
            <a:off x="13820164" y="26481771"/>
            <a:ext cx="1371600" cy="127980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K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 630">
            <a:extLst>
              <a:ext uri="{FF2B5EF4-FFF2-40B4-BE49-F238E27FC236}">
                <a16:creationId xmlns:a16="http://schemas.microsoft.com/office/drawing/2014/main" id="{7589DB9A-48DF-E92A-9E26-508EC681B81E}"/>
              </a:ext>
            </a:extLst>
          </p:cNvPr>
          <p:cNvSpPr/>
          <p:nvPr/>
        </p:nvSpPr>
        <p:spPr>
          <a:xfrm>
            <a:off x="4352812" y="16851893"/>
            <a:ext cx="2582359" cy="172742"/>
          </a:xfrm>
        </p:spPr>
        <p:txBody>
          <a:bodyPr lIns="0" tIns="0" rIns="0" bIns="0"/>
          <a:lstStyle/>
          <a:p>
            <a:pPr algn="ctr"/>
            <a:r>
              <a:rPr sz="14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, 2014-2024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789A59FB-CA7D-A7E6-F5C4-A8ACDC272FF2}"/>
              </a:ext>
            </a:extLst>
          </p:cNvPr>
          <p:cNvSpPr/>
          <p:nvPr/>
        </p:nvSpPr>
        <p:spPr>
          <a:xfrm>
            <a:off x="4724284" y="16222511"/>
            <a:ext cx="400000" cy="260000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400">
              <a:latin typeface="+mj-lt"/>
            </a:endParaRPr>
          </a:p>
        </p:txBody>
      </p:sp>
      <p:sp>
        <p:nvSpPr>
          <p:cNvPr id="5" name="Google Shape;1694;p119">
            <a:extLst>
              <a:ext uri="{FF2B5EF4-FFF2-40B4-BE49-F238E27FC236}">
                <a16:creationId xmlns:a16="http://schemas.microsoft.com/office/drawing/2014/main" id="{2E1B8CEF-918D-592E-948D-48C04E81FD63}"/>
              </a:ext>
            </a:extLst>
          </p:cNvPr>
          <p:cNvSpPr txBox="1"/>
          <p:nvPr/>
        </p:nvSpPr>
        <p:spPr>
          <a:xfrm>
            <a:off x="1218427" y="6287486"/>
            <a:ext cx="37847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</a:t>
            </a:r>
            <a:br>
              <a:rPr lang="en-US" sz="1100" dirty="0">
                <a:latin typeface="+mj-lt"/>
                <a:cs typeface="Calibri" panose="020F0502020204030204" pitchFamily="34" charset="0"/>
              </a:rPr>
            </a:br>
            <a:r>
              <a:rPr lang="en-US" sz="1100" dirty="0">
                <a:latin typeface="+mj-lt"/>
                <a:cs typeface="Calibri" panose="020F0502020204030204" pitchFamily="34" charset="0"/>
              </a:rPr>
              <a:t>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95;p119">
            <a:extLst>
              <a:ext uri="{FF2B5EF4-FFF2-40B4-BE49-F238E27FC236}">
                <a16:creationId xmlns:a16="http://schemas.microsoft.com/office/drawing/2014/main" id="{00AE72C9-1550-5D75-92F2-E962ACEBD17F}"/>
              </a:ext>
            </a:extLst>
          </p:cNvPr>
          <p:cNvSpPr txBox="1"/>
          <p:nvPr/>
        </p:nvSpPr>
        <p:spPr>
          <a:xfrm>
            <a:off x="1218429" y="5896250"/>
            <a:ext cx="39064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</a:t>
            </a:r>
            <a:br>
              <a:rPr lang="en-US" sz="1100" dirty="0">
                <a:latin typeface="+mj-lt"/>
                <a:cs typeface="Calibri" panose="020F0502020204030204" pitchFamily="34" charset="0"/>
              </a:rPr>
            </a:br>
            <a:r>
              <a:rPr lang="en-US" sz="1100" dirty="0">
                <a:latin typeface="+mj-lt"/>
                <a:cs typeface="Calibri" panose="020F0502020204030204" pitchFamily="34" charset="0"/>
              </a:rPr>
              <a:t>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96;p119">
            <a:extLst>
              <a:ext uri="{FF2B5EF4-FFF2-40B4-BE49-F238E27FC236}">
                <a16:creationId xmlns:a16="http://schemas.microsoft.com/office/drawing/2014/main" id="{32F15EF2-BB6C-3A6D-DEBB-3A52D1AD94C2}"/>
              </a:ext>
            </a:extLst>
          </p:cNvPr>
          <p:cNvSpPr txBox="1"/>
          <p:nvPr/>
        </p:nvSpPr>
        <p:spPr>
          <a:xfrm>
            <a:off x="1218428" y="7060402"/>
            <a:ext cx="40682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</a:t>
            </a:r>
            <a:b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97;p119">
            <a:extLst>
              <a:ext uri="{FF2B5EF4-FFF2-40B4-BE49-F238E27FC236}">
                <a16:creationId xmlns:a16="http://schemas.microsoft.com/office/drawing/2014/main" id="{FB274EF2-FEF0-BE92-D451-9422CC812B74}"/>
              </a:ext>
            </a:extLst>
          </p:cNvPr>
          <p:cNvSpPr/>
          <p:nvPr/>
        </p:nvSpPr>
        <p:spPr>
          <a:xfrm>
            <a:off x="758844" y="619797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98;p119">
            <a:extLst>
              <a:ext uri="{FF2B5EF4-FFF2-40B4-BE49-F238E27FC236}">
                <a16:creationId xmlns:a16="http://schemas.microsoft.com/office/drawing/2014/main" id="{7D4F9793-B56E-EFF5-28FC-D949CF058762}"/>
              </a:ext>
            </a:extLst>
          </p:cNvPr>
          <p:cNvSpPr/>
          <p:nvPr/>
        </p:nvSpPr>
        <p:spPr>
          <a:xfrm>
            <a:off x="758844" y="5806740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00;p119">
            <a:extLst>
              <a:ext uri="{FF2B5EF4-FFF2-40B4-BE49-F238E27FC236}">
                <a16:creationId xmlns:a16="http://schemas.microsoft.com/office/drawing/2014/main" id="{017D84A1-64C5-5670-C76D-464E9AB9969F}"/>
              </a:ext>
            </a:extLst>
          </p:cNvPr>
          <p:cNvSpPr txBox="1"/>
          <p:nvPr/>
        </p:nvSpPr>
        <p:spPr>
          <a:xfrm>
            <a:off x="1218429" y="6678722"/>
            <a:ext cx="378474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</a:t>
            </a:r>
            <a:br>
              <a:rPr lang="en-US" sz="1100" dirty="0">
                <a:latin typeface="+mj-lt"/>
                <a:cs typeface="Calibri" panose="020F0502020204030204" pitchFamily="34" charset="0"/>
              </a:rPr>
            </a:br>
            <a:r>
              <a:rPr lang="en-US" sz="1100" dirty="0">
                <a:latin typeface="+mj-lt"/>
                <a:cs typeface="Calibri" panose="020F0502020204030204" pitchFamily="34" charset="0"/>
              </a:rPr>
              <a:t>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an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01;p119">
            <a:extLst>
              <a:ext uri="{FF2B5EF4-FFF2-40B4-BE49-F238E27FC236}">
                <a16:creationId xmlns:a16="http://schemas.microsoft.com/office/drawing/2014/main" id="{2145939D-C64D-70E2-FCF1-C8B307070DA5}"/>
              </a:ext>
            </a:extLst>
          </p:cNvPr>
          <p:cNvSpPr/>
          <p:nvPr/>
        </p:nvSpPr>
        <p:spPr>
          <a:xfrm>
            <a:off x="758844" y="6589212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42BBF-C473-82CC-27BE-7A4C3BFD9836}"/>
              </a:ext>
            </a:extLst>
          </p:cNvPr>
          <p:cNvSpPr txBox="1"/>
          <p:nvPr/>
        </p:nvSpPr>
        <p:spPr>
          <a:xfrm>
            <a:off x="755787" y="5348270"/>
            <a:ext cx="403949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(operation, operand</a:t>
            </a:r>
            <a:r>
              <a:rPr lang="en-US" sz="1100" baseline="-25000" dirty="0">
                <a:latin typeface="+mj-lt"/>
                <a:cs typeface="Calibri" panose="020F0502020204030204" pitchFamily="34" charset="0"/>
              </a:rPr>
              <a:t>1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, …, </a:t>
            </a:r>
            <a:r>
              <a:rPr lang="en-US" sz="1100" dirty="0" err="1">
                <a:latin typeface="+mj-lt"/>
                <a:cs typeface="Calibri" panose="020F0502020204030204" pitchFamily="34" charset="0"/>
              </a:rPr>
              <a:t>operand</a:t>
            </a:r>
            <a:r>
              <a:rPr lang="en-US" sz="1100" baseline="-25000" dirty="0" err="1">
                <a:latin typeface="+mj-lt"/>
                <a:cs typeface="Calibri" panose="020F0502020204030204" pitchFamily="34" charset="0"/>
              </a:rPr>
              <a:t>n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) tuple </a:t>
            </a:r>
            <a:br>
              <a:rPr lang="en-US" sz="1100" dirty="0">
                <a:latin typeface="+mj-lt"/>
                <a:cs typeface="Calibri" panose="020F0502020204030204" pitchFamily="34" charset="0"/>
              </a:rPr>
            </a:br>
            <a:r>
              <a:rPr lang="en-US" sz="1100" dirty="0">
                <a:latin typeface="+mj-lt"/>
                <a:cs typeface="Calibri" panose="020F0502020204030204" pitchFamily="34" charset="0"/>
              </a:rPr>
              <a:t>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purple). </a:t>
            </a:r>
            <a:endParaRPr lang="en-US" sz="1100" dirty="0">
              <a:latin typeface="+mj-lt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AD7524A-0B29-A648-6A19-CC9040ADE874}"/>
              </a:ext>
            </a:extLst>
          </p:cNvPr>
          <p:cNvSpPr/>
          <p:nvPr/>
        </p:nvSpPr>
        <p:spPr>
          <a:xfrm>
            <a:off x="725367" y="6980448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5D409-70DA-0267-0FB8-1F90E125865D}"/>
              </a:ext>
            </a:extLst>
          </p:cNvPr>
          <p:cNvSpPr txBox="1"/>
          <p:nvPr/>
        </p:nvSpPr>
        <p:spPr>
          <a:xfrm>
            <a:off x="1104836" y="7510102"/>
            <a:ext cx="5868863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buClr>
                <a:srgbClr val="000000"/>
              </a:buClr>
              <a:buSzPts val="1200"/>
              <a:tabLst>
                <a:tab pos="285750" algn="l"/>
                <a:tab pos="800100" algn="l"/>
                <a:tab pos="2343150" algn="l"/>
                <a:tab pos="3086100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</a:t>
            </a:r>
          </a:p>
          <a:p>
            <a:pPr>
              <a:buClr>
                <a:srgbClr val="000000"/>
              </a:buClr>
              <a:buSzPts val="1200"/>
              <a:tabLst>
                <a:tab pos="285750" algn="l"/>
                <a:tab pos="800100" algn="l"/>
                <a:tab pos="2343150" algn="l"/>
                <a:tab pos="3086100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	             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100" dirty="0">
                <a:latin typeface="+mj-lt"/>
              </a:rPr>
              <a:t>  	Propagation by same Fault/Error type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  </a:t>
            </a:r>
          </a:p>
          <a:p>
            <a:pPr>
              <a:buClr>
                <a:srgbClr val="000000"/>
              </a:buClr>
              <a:buSzPts val="1200"/>
              <a:tabLst>
                <a:tab pos="285750" algn="l"/>
                <a:tab pos="800100" algn="l"/>
                <a:tab pos="2343150" algn="l"/>
                <a:tab pos="3086100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	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	for v</a:t>
            </a:r>
            <a:r>
              <a:rPr lang="en-US" sz="1100" dirty="0">
                <a:latin typeface="+mj-lt"/>
              </a:rPr>
              <a:t>alid operation flow and weakness triples </a:t>
            </a:r>
          </a:p>
        </p:txBody>
      </p:sp>
    </p:spTree>
    <p:extLst>
      <p:ext uri="{BB962C8B-B14F-4D97-AF65-F5344CB8AC3E}">
        <p14:creationId xmlns:p14="http://schemas.microsoft.com/office/powerpoint/2010/main" val="105349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90;p28">
            <a:extLst>
              <a:ext uri="{FF2B5EF4-FFF2-40B4-BE49-F238E27FC236}">
                <a16:creationId xmlns:a16="http://schemas.microsoft.com/office/drawing/2014/main" id="{81E5C5D4-A956-735F-1F73-FB01E4CE2267}"/>
              </a:ext>
            </a:extLst>
          </p:cNvPr>
          <p:cNvSpPr/>
          <p:nvPr/>
        </p:nvSpPr>
        <p:spPr>
          <a:xfrm>
            <a:off x="4791998" y="11637660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508;p27">
            <a:extLst>
              <a:ext uri="{FF2B5EF4-FFF2-40B4-BE49-F238E27FC236}">
                <a16:creationId xmlns:a16="http://schemas.microsoft.com/office/drawing/2014/main" id="{3B24EBF0-B5DC-7D85-AB84-2329CEDB8011}"/>
              </a:ext>
            </a:extLst>
          </p:cNvPr>
          <p:cNvCxnSpPr>
            <a:cxnSpLocks/>
            <a:stCxn id="66" idx="3"/>
            <a:endCxn id="168" idx="0"/>
          </p:cNvCxnSpPr>
          <p:nvPr/>
        </p:nvCxnSpPr>
        <p:spPr>
          <a:xfrm>
            <a:off x="5688542" y="11834256"/>
            <a:ext cx="696753" cy="627597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" name="Google Shape;900;p59">
            <a:extLst>
              <a:ext uri="{FF2B5EF4-FFF2-40B4-BE49-F238E27FC236}">
                <a16:creationId xmlns:a16="http://schemas.microsoft.com/office/drawing/2014/main" id="{23F6DD62-42DC-53BD-FC69-06928B072DE5}"/>
              </a:ext>
            </a:extLst>
          </p:cNvPr>
          <p:cNvSpPr/>
          <p:nvPr/>
        </p:nvSpPr>
        <p:spPr>
          <a:xfrm>
            <a:off x="2678628" y="10859737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Bug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508;p27">
            <a:extLst>
              <a:ext uri="{FF2B5EF4-FFF2-40B4-BE49-F238E27FC236}">
                <a16:creationId xmlns:a16="http://schemas.microsoft.com/office/drawing/2014/main" id="{0533EAB4-C702-DC1C-4179-19C494699B1E}"/>
              </a:ext>
            </a:extLst>
          </p:cNvPr>
          <p:cNvCxnSpPr>
            <a:cxnSpLocks/>
            <a:stCxn id="265" idx="3"/>
            <a:endCxn id="271" idx="1"/>
          </p:cNvCxnSpPr>
          <p:nvPr/>
        </p:nvCxnSpPr>
        <p:spPr>
          <a:xfrm flipH="1">
            <a:off x="2685794" y="11053240"/>
            <a:ext cx="2988192" cy="768908"/>
          </a:xfrm>
          <a:prstGeom prst="curvedConnector5">
            <a:avLst>
              <a:gd name="adj1" fmla="val -7650"/>
              <a:gd name="adj2" fmla="val 50000"/>
              <a:gd name="adj3" fmla="val 107650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" name="Google Shape;943;p27">
            <a:extLst>
              <a:ext uri="{FF2B5EF4-FFF2-40B4-BE49-F238E27FC236}">
                <a16:creationId xmlns:a16="http://schemas.microsoft.com/office/drawing/2014/main" id="{D0995A08-D9C7-930A-81C0-4B0B2A8D3AD0}"/>
              </a:ext>
            </a:extLst>
          </p:cNvPr>
          <p:cNvSpPr txBox="1"/>
          <p:nvPr/>
        </p:nvSpPr>
        <p:spPr>
          <a:xfrm>
            <a:off x="3967861" y="13980570"/>
            <a:ext cx="77724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5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411E121-6F85-F863-4E3C-B37BA62A39C3}"/>
              </a:ext>
            </a:extLst>
          </p:cNvPr>
          <p:cNvSpPr/>
          <p:nvPr/>
        </p:nvSpPr>
        <p:spPr>
          <a:xfrm>
            <a:off x="3685439" y="14027260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945;p27">
            <a:extLst>
              <a:ext uri="{FF2B5EF4-FFF2-40B4-BE49-F238E27FC236}">
                <a16:creationId xmlns:a16="http://schemas.microsoft.com/office/drawing/2014/main" id="{A9A068E8-CB62-140E-2C2C-EA87D5DEEB63}"/>
              </a:ext>
            </a:extLst>
          </p:cNvPr>
          <p:cNvSpPr txBox="1"/>
          <p:nvPr/>
        </p:nvSpPr>
        <p:spPr>
          <a:xfrm>
            <a:off x="2960126" y="13980570"/>
            <a:ext cx="71780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Bug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943;p27">
            <a:extLst>
              <a:ext uri="{FF2B5EF4-FFF2-40B4-BE49-F238E27FC236}">
                <a16:creationId xmlns:a16="http://schemas.microsoft.com/office/drawing/2014/main" id="{B25847D9-76BC-ED86-AA33-ED05AF8ABCBF}"/>
              </a:ext>
            </a:extLst>
          </p:cNvPr>
          <p:cNvSpPr txBox="1"/>
          <p:nvPr/>
        </p:nvSpPr>
        <p:spPr>
          <a:xfrm>
            <a:off x="5264059" y="13980570"/>
            <a:ext cx="5895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7D1F23-F9B8-7803-66A9-99C6DF59F537}"/>
              </a:ext>
            </a:extLst>
          </p:cNvPr>
          <p:cNvSpPr/>
          <p:nvPr/>
        </p:nvSpPr>
        <p:spPr>
          <a:xfrm>
            <a:off x="2683892" y="14027260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E3F35F-914C-1D31-F462-6C9FD39E31ED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3575172" y="11056333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DA6E8B7-5739-B996-D8D0-E62E54306D8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4451162" y="11834256"/>
            <a:ext cx="34083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Google Shape;906;p59">
            <a:extLst>
              <a:ext uri="{FF2B5EF4-FFF2-40B4-BE49-F238E27FC236}">
                <a16:creationId xmlns:a16="http://schemas.microsoft.com/office/drawing/2014/main" id="{150E7FCF-30CC-8D17-A51E-7EAB5428D0A3}"/>
              </a:ext>
            </a:extLst>
          </p:cNvPr>
          <p:cNvSpPr txBox="1"/>
          <p:nvPr/>
        </p:nvSpPr>
        <p:spPr>
          <a:xfrm>
            <a:off x="2459221" y="10293409"/>
            <a:ext cx="501954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BF Converging Vulnerabilities Model</a:t>
            </a:r>
            <a:endParaRPr sz="13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 97">
            <a:extLst>
              <a:ext uri="{FF2B5EF4-FFF2-40B4-BE49-F238E27FC236}">
                <a16:creationId xmlns:a16="http://schemas.microsoft.com/office/drawing/2014/main" id="{F01A7A59-F484-2D34-22CE-D581D2631CAA}"/>
              </a:ext>
            </a:extLst>
          </p:cNvPr>
          <p:cNvSpPr/>
          <p:nvPr/>
        </p:nvSpPr>
        <p:spPr>
          <a:xfrm>
            <a:off x="5793866" y="13991038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</a:rPr>
              <a:t>BF, </a:t>
            </a:r>
            <a:r>
              <a:rPr lang="en-US" sz="900" dirty="0">
                <a:solidFill>
                  <a:srgbClr val="7F7F7F"/>
                </a:solidFill>
              </a:rPr>
              <a:t>I. </a:t>
            </a:r>
            <a:r>
              <a:rPr sz="900" dirty="0">
                <a:solidFill>
                  <a:srgbClr val="7F7F7F"/>
                </a:solidFill>
              </a:rPr>
              <a:t>Bojanova, </a:t>
            </a:r>
            <a:r>
              <a:rPr lang="en-US" sz="900" dirty="0">
                <a:solidFill>
                  <a:srgbClr val="7F7F7F"/>
                </a:solidFill>
              </a:rPr>
              <a:t>2014-2024</a:t>
            </a:r>
            <a:endParaRPr sz="900" dirty="0">
              <a:solidFill>
                <a:srgbClr val="7F7F7F"/>
              </a:solidFill>
            </a:endParaRPr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352308AA-3D08-43D0-E4A5-4B874F3561CF}"/>
              </a:ext>
            </a:extLst>
          </p:cNvPr>
          <p:cNvSpPr/>
          <p:nvPr/>
        </p:nvSpPr>
        <p:spPr>
          <a:xfrm>
            <a:off x="6689409" y="13204375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86CF7C76-0AFB-44EF-6AE0-1BEC0A40B25B}"/>
              </a:ext>
            </a:extLst>
          </p:cNvPr>
          <p:cNvSpPr/>
          <p:nvPr/>
        </p:nvSpPr>
        <p:spPr>
          <a:xfrm>
            <a:off x="4985739" y="13972757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D635A1-42EB-B873-3474-CDA618267177}"/>
              </a:ext>
            </a:extLst>
          </p:cNvPr>
          <p:cNvSpPr txBox="1"/>
          <p:nvPr/>
        </p:nvSpPr>
        <p:spPr>
          <a:xfrm>
            <a:off x="6752323" y="13427866"/>
            <a:ext cx="712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Failure </a:t>
            </a:r>
            <a:r>
              <a:rPr lang="en-US" sz="1200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</a:p>
        </p:txBody>
      </p:sp>
      <p:sp>
        <p:nvSpPr>
          <p:cNvPr id="102" name=" 101">
            <a:extLst>
              <a:ext uri="{FF2B5EF4-FFF2-40B4-BE49-F238E27FC236}">
                <a16:creationId xmlns:a16="http://schemas.microsoft.com/office/drawing/2014/main" id="{EE6D66A2-03EE-0981-4714-5417819313AF}"/>
              </a:ext>
            </a:extLst>
          </p:cNvPr>
          <p:cNvSpPr/>
          <p:nvPr/>
        </p:nvSpPr>
        <p:spPr>
          <a:xfrm>
            <a:off x="2681003" y="10678184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Cause</a:t>
            </a:r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107" name=" 106">
            <a:extLst>
              <a:ext uri="{FF2B5EF4-FFF2-40B4-BE49-F238E27FC236}">
                <a16:creationId xmlns:a16="http://schemas.microsoft.com/office/drawing/2014/main" id="{8A99632D-A27F-6EE4-0515-54E10949E43E}"/>
              </a:ext>
            </a:extLst>
          </p:cNvPr>
          <p:cNvSpPr/>
          <p:nvPr/>
        </p:nvSpPr>
        <p:spPr>
          <a:xfrm>
            <a:off x="4793140" y="11446112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Consequence</a:t>
            </a:r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3CBF53A-32F2-D49A-0C31-BC9334B03E89}"/>
              </a:ext>
            </a:extLst>
          </p:cNvPr>
          <p:cNvSpPr/>
          <p:nvPr/>
        </p:nvSpPr>
        <p:spPr>
          <a:xfrm>
            <a:off x="3933642" y="12123360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65" name="Google Shape;508;p27">
            <a:extLst>
              <a:ext uri="{FF2B5EF4-FFF2-40B4-BE49-F238E27FC236}">
                <a16:creationId xmlns:a16="http://schemas.microsoft.com/office/drawing/2014/main" id="{1612CE9B-A1A0-53C4-A2AB-1675ACB8A2C7}"/>
              </a:ext>
            </a:extLst>
          </p:cNvPr>
          <p:cNvCxnSpPr>
            <a:cxnSpLocks/>
            <a:stCxn id="178" idx="3"/>
            <a:endCxn id="168" idx="4"/>
          </p:cNvCxnSpPr>
          <p:nvPr/>
        </p:nvCxnSpPr>
        <p:spPr>
          <a:xfrm flipV="1">
            <a:off x="5681152" y="12738753"/>
            <a:ext cx="704143" cy="787974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8" name="Google Shape;771;p18">
            <a:extLst>
              <a:ext uri="{FF2B5EF4-FFF2-40B4-BE49-F238E27FC236}">
                <a16:creationId xmlns:a16="http://schemas.microsoft.com/office/drawing/2014/main" id="{0B173A9F-4B0C-F22B-A823-69B5ED78B294}"/>
              </a:ext>
            </a:extLst>
          </p:cNvPr>
          <p:cNvSpPr/>
          <p:nvPr/>
        </p:nvSpPr>
        <p:spPr>
          <a:xfrm>
            <a:off x="6255845" y="12461853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71" name="Google Shape;508;p27">
            <a:extLst>
              <a:ext uri="{FF2B5EF4-FFF2-40B4-BE49-F238E27FC236}">
                <a16:creationId xmlns:a16="http://schemas.microsoft.com/office/drawing/2014/main" id="{A77302B1-EF35-D479-6674-BB899728ED74}"/>
              </a:ext>
            </a:extLst>
          </p:cNvPr>
          <p:cNvCxnSpPr>
            <a:cxnSpLocks/>
            <a:stCxn id="168" idx="6"/>
            <a:endCxn id="99" idx="0"/>
          </p:cNvCxnSpPr>
          <p:nvPr/>
        </p:nvCxnSpPr>
        <p:spPr>
          <a:xfrm>
            <a:off x="6514745" y="12600303"/>
            <a:ext cx="569342" cy="604072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990;p28">
            <a:extLst>
              <a:ext uri="{FF2B5EF4-FFF2-40B4-BE49-F238E27FC236}">
                <a16:creationId xmlns:a16="http://schemas.microsoft.com/office/drawing/2014/main" id="{EEB2F71C-474D-4034-E8BC-F06DBE346282}"/>
              </a:ext>
            </a:extLst>
          </p:cNvPr>
          <p:cNvSpPr/>
          <p:nvPr/>
        </p:nvSpPr>
        <p:spPr>
          <a:xfrm>
            <a:off x="4784608" y="13330131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j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900;p59">
            <a:extLst>
              <a:ext uri="{FF2B5EF4-FFF2-40B4-BE49-F238E27FC236}">
                <a16:creationId xmlns:a16="http://schemas.microsoft.com/office/drawing/2014/main" id="{3490AF92-B755-23BD-6E91-BC34A10721B0}"/>
              </a:ext>
            </a:extLst>
          </p:cNvPr>
          <p:cNvSpPr/>
          <p:nvPr/>
        </p:nvSpPr>
        <p:spPr>
          <a:xfrm>
            <a:off x="2678404" y="12573190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Bug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j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508;p27">
            <a:extLst>
              <a:ext uri="{FF2B5EF4-FFF2-40B4-BE49-F238E27FC236}">
                <a16:creationId xmlns:a16="http://schemas.microsoft.com/office/drawing/2014/main" id="{4D305B0D-BE1F-5BCF-A1A9-B3E72EA1508C}"/>
              </a:ext>
            </a:extLst>
          </p:cNvPr>
          <p:cNvCxnSpPr>
            <a:cxnSpLocks/>
            <a:stCxn id="273" idx="3"/>
            <a:endCxn id="275" idx="1"/>
          </p:cNvCxnSpPr>
          <p:nvPr/>
        </p:nvCxnSpPr>
        <p:spPr>
          <a:xfrm flipH="1">
            <a:off x="2651580" y="12765519"/>
            <a:ext cx="3039972" cy="763079"/>
          </a:xfrm>
          <a:prstGeom prst="curvedConnector5">
            <a:avLst>
              <a:gd name="adj1" fmla="val -7520"/>
              <a:gd name="adj2" fmla="val 50000"/>
              <a:gd name="adj3" fmla="val 107520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B262EE6-AD40-D930-5C45-E73A0DC98EE4}"/>
              </a:ext>
            </a:extLst>
          </p:cNvPr>
          <p:cNvSpPr/>
          <p:nvPr/>
        </p:nvSpPr>
        <p:spPr>
          <a:xfrm>
            <a:off x="3933642" y="12965227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79BD664-795C-FEF9-6425-FECFBB9A255E}"/>
              </a:ext>
            </a:extLst>
          </p:cNvPr>
          <p:cNvCxnSpPr>
            <a:cxnSpLocks/>
            <a:stCxn id="182" idx="3"/>
          </p:cNvCxnSpPr>
          <p:nvPr/>
        </p:nvCxnSpPr>
        <p:spPr>
          <a:xfrm>
            <a:off x="3574948" y="12769786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10301B9-654A-7E20-586D-EC8C05A1060A}"/>
              </a:ext>
            </a:extLst>
          </p:cNvPr>
          <p:cNvCxnSpPr>
            <a:cxnSpLocks/>
            <a:endCxn id="178" idx="1"/>
          </p:cNvCxnSpPr>
          <p:nvPr/>
        </p:nvCxnSpPr>
        <p:spPr>
          <a:xfrm flipV="1">
            <a:off x="4443772" y="13526727"/>
            <a:ext cx="34083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 191">
            <a:extLst>
              <a:ext uri="{FF2B5EF4-FFF2-40B4-BE49-F238E27FC236}">
                <a16:creationId xmlns:a16="http://schemas.microsoft.com/office/drawing/2014/main" id="{8E9D4511-319C-720A-484D-8308F55430EE}"/>
              </a:ext>
            </a:extLst>
          </p:cNvPr>
          <p:cNvSpPr/>
          <p:nvPr/>
        </p:nvSpPr>
        <p:spPr>
          <a:xfrm>
            <a:off x="2680779" y="12391637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Cause</a:t>
            </a:r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195" name=" 194">
            <a:extLst>
              <a:ext uri="{FF2B5EF4-FFF2-40B4-BE49-F238E27FC236}">
                <a16:creationId xmlns:a16="http://schemas.microsoft.com/office/drawing/2014/main" id="{60BA6B00-8BCD-12BD-6E30-89393C836CE3}"/>
              </a:ext>
            </a:extLst>
          </p:cNvPr>
          <p:cNvSpPr/>
          <p:nvPr/>
        </p:nvSpPr>
        <p:spPr>
          <a:xfrm>
            <a:off x="4785750" y="13138583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Consequence</a:t>
            </a:r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B36E97F-1D4B-0A69-4DE2-394CC076C448}"/>
              </a:ext>
            </a:extLst>
          </p:cNvPr>
          <p:cNvSpPr/>
          <p:nvPr/>
        </p:nvSpPr>
        <p:spPr>
          <a:xfrm>
            <a:off x="9846953" y="22102841"/>
            <a:ext cx="312538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6" name="Google Shape;990;p28">
            <a:extLst>
              <a:ext uri="{FF2B5EF4-FFF2-40B4-BE49-F238E27FC236}">
                <a16:creationId xmlns:a16="http://schemas.microsoft.com/office/drawing/2014/main" id="{F9729933-AD70-400D-1235-D08671944803}"/>
              </a:ext>
            </a:extLst>
          </p:cNvPr>
          <p:cNvSpPr/>
          <p:nvPr/>
        </p:nvSpPr>
        <p:spPr>
          <a:xfrm>
            <a:off x="3243072" y="17571087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993;p28">
            <a:extLst>
              <a:ext uri="{FF2B5EF4-FFF2-40B4-BE49-F238E27FC236}">
                <a16:creationId xmlns:a16="http://schemas.microsoft.com/office/drawing/2014/main" id="{D3EB641E-7F90-3FDB-66EF-0F197BCC41FC}"/>
              </a:ext>
            </a:extLst>
          </p:cNvPr>
          <p:cNvSpPr txBox="1"/>
          <p:nvPr/>
        </p:nvSpPr>
        <p:spPr>
          <a:xfrm>
            <a:off x="909147" y="17254215"/>
            <a:ext cx="3170410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 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989;p28">
            <a:extLst>
              <a:ext uri="{FF2B5EF4-FFF2-40B4-BE49-F238E27FC236}">
                <a16:creationId xmlns:a16="http://schemas.microsoft.com/office/drawing/2014/main" id="{CA6C3BE1-ABC1-09A5-738F-4C12773F8F33}"/>
              </a:ext>
            </a:extLst>
          </p:cNvPr>
          <p:cNvSpPr/>
          <p:nvPr/>
        </p:nvSpPr>
        <p:spPr>
          <a:xfrm>
            <a:off x="2024412" y="17609378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baseline="-25000" dirty="0" err="1">
                <a:latin typeface="Calibri"/>
                <a:ea typeface="Calibri"/>
                <a:cs typeface="Calibri"/>
                <a:sym typeface="Calibri"/>
              </a:rPr>
              <a:t>iN</a:t>
            </a:r>
            <a:endParaRPr lang="en-US" sz="1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994;p28">
            <a:extLst>
              <a:ext uri="{FF2B5EF4-FFF2-40B4-BE49-F238E27FC236}">
                <a16:creationId xmlns:a16="http://schemas.microsoft.com/office/drawing/2014/main" id="{B0542D02-03B0-285D-CED9-A082D13C1577}"/>
              </a:ext>
            </a:extLst>
          </p:cNvPr>
          <p:cNvSpPr/>
          <p:nvPr/>
        </p:nvSpPr>
        <p:spPr>
          <a:xfrm>
            <a:off x="786782" y="17571087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Fault </a:t>
            </a:r>
            <a:r>
              <a:rPr lang="en-US" sz="1200" baseline="-25000" dirty="0">
                <a:latin typeface="Calibri"/>
                <a:ea typeface="Calibri"/>
                <a:cs typeface="Calibri"/>
                <a:sym typeface="Calibri"/>
              </a:rPr>
              <a:t>iN-1</a:t>
            </a:r>
            <a:endParaRPr lang="en-US" sz="12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508;p27">
            <a:extLst>
              <a:ext uri="{FF2B5EF4-FFF2-40B4-BE49-F238E27FC236}">
                <a16:creationId xmlns:a16="http://schemas.microsoft.com/office/drawing/2014/main" id="{CAFC8E01-ED20-4E4B-2899-79DD91184248}"/>
              </a:ext>
            </a:extLst>
          </p:cNvPr>
          <p:cNvCxnSpPr>
            <a:cxnSpLocks/>
            <a:stCxn id="114" idx="3"/>
            <a:endCxn id="61" idx="0"/>
          </p:cNvCxnSpPr>
          <p:nvPr/>
        </p:nvCxnSpPr>
        <p:spPr>
          <a:xfrm>
            <a:off x="8763820" y="19700091"/>
            <a:ext cx="522249" cy="97923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" name="Google Shape;900;p59">
            <a:extLst>
              <a:ext uri="{FF2B5EF4-FFF2-40B4-BE49-F238E27FC236}">
                <a16:creationId xmlns:a16="http://schemas.microsoft.com/office/drawing/2014/main" id="{82243DB6-2724-D61C-0B60-09BA1B351E4A}"/>
              </a:ext>
            </a:extLst>
          </p:cNvPr>
          <p:cNvSpPr/>
          <p:nvPr/>
        </p:nvSpPr>
        <p:spPr>
          <a:xfrm>
            <a:off x="786782" y="16453286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Bug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903;p59">
            <a:extLst>
              <a:ext uri="{FF2B5EF4-FFF2-40B4-BE49-F238E27FC236}">
                <a16:creationId xmlns:a16="http://schemas.microsoft.com/office/drawing/2014/main" id="{3A9F6B40-8848-FFD8-5E15-6886750FDC0A}"/>
              </a:ext>
            </a:extLst>
          </p:cNvPr>
          <p:cNvSpPr/>
          <p:nvPr/>
        </p:nvSpPr>
        <p:spPr>
          <a:xfrm>
            <a:off x="3243072" y="16453286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i1</a:t>
            </a:r>
            <a:endParaRPr sz="1200" i="0" u="none" strike="noStrike" cap="none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901;p59">
            <a:extLst>
              <a:ext uri="{FF2B5EF4-FFF2-40B4-BE49-F238E27FC236}">
                <a16:creationId xmlns:a16="http://schemas.microsoft.com/office/drawing/2014/main" id="{C7340AD5-08A0-0333-B2FE-E5AC2FFAF40F}"/>
              </a:ext>
            </a:extLst>
          </p:cNvPr>
          <p:cNvSpPr/>
          <p:nvPr/>
        </p:nvSpPr>
        <p:spPr>
          <a:xfrm>
            <a:off x="2024412" y="1649328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i1</a:t>
            </a:r>
            <a:endParaRPr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508;p27">
            <a:extLst>
              <a:ext uri="{FF2B5EF4-FFF2-40B4-BE49-F238E27FC236}">
                <a16:creationId xmlns:a16="http://schemas.microsoft.com/office/drawing/2014/main" id="{04D46691-5C6D-8BC4-B7B5-CCE4506CAD62}"/>
              </a:ext>
            </a:extLst>
          </p:cNvPr>
          <p:cNvCxnSpPr>
            <a:cxnSpLocks/>
            <a:stCxn id="242" idx="3"/>
            <a:endCxn id="239" idx="1"/>
          </p:cNvCxnSpPr>
          <p:nvPr/>
        </p:nvCxnSpPr>
        <p:spPr>
          <a:xfrm flipH="1">
            <a:off x="786782" y="16649882"/>
            <a:ext cx="3352834" cy="1117801"/>
          </a:xfrm>
          <a:prstGeom prst="curvedConnector5">
            <a:avLst>
              <a:gd name="adj1" fmla="val -6818"/>
              <a:gd name="adj2" fmla="val 50000"/>
              <a:gd name="adj3" fmla="val 106818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906;p59">
            <a:extLst>
              <a:ext uri="{FF2B5EF4-FFF2-40B4-BE49-F238E27FC236}">
                <a16:creationId xmlns:a16="http://schemas.microsoft.com/office/drawing/2014/main" id="{498554C2-C7E2-8569-AB23-BC7CF781727B}"/>
              </a:ext>
            </a:extLst>
          </p:cNvPr>
          <p:cNvSpPr txBox="1"/>
          <p:nvPr/>
        </p:nvSpPr>
        <p:spPr>
          <a:xfrm>
            <a:off x="786782" y="16115597"/>
            <a:ext cx="33508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943;p27">
            <a:extLst>
              <a:ext uri="{FF2B5EF4-FFF2-40B4-BE49-F238E27FC236}">
                <a16:creationId xmlns:a16="http://schemas.microsoft.com/office/drawing/2014/main" id="{D54BB205-18B2-5A67-58BC-28C2AFFC49B4}"/>
              </a:ext>
            </a:extLst>
          </p:cNvPr>
          <p:cNvSpPr txBox="1"/>
          <p:nvPr/>
        </p:nvSpPr>
        <p:spPr>
          <a:xfrm>
            <a:off x="4797425" y="23380619"/>
            <a:ext cx="77724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5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C7C9BC85-9EA6-6565-BD4A-412F4F966A51}"/>
              </a:ext>
            </a:extLst>
          </p:cNvPr>
          <p:cNvSpPr/>
          <p:nvPr/>
        </p:nvSpPr>
        <p:spPr>
          <a:xfrm>
            <a:off x="4515003" y="23427309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Google Shape;945;p27">
            <a:extLst>
              <a:ext uri="{FF2B5EF4-FFF2-40B4-BE49-F238E27FC236}">
                <a16:creationId xmlns:a16="http://schemas.microsoft.com/office/drawing/2014/main" id="{FAE37CB8-155D-8CE8-0415-E839A6F46E1F}"/>
              </a:ext>
            </a:extLst>
          </p:cNvPr>
          <p:cNvSpPr txBox="1"/>
          <p:nvPr/>
        </p:nvSpPr>
        <p:spPr>
          <a:xfrm>
            <a:off x="1198114" y="23380619"/>
            <a:ext cx="71780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Bug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943;p27">
            <a:extLst>
              <a:ext uri="{FF2B5EF4-FFF2-40B4-BE49-F238E27FC236}">
                <a16:creationId xmlns:a16="http://schemas.microsoft.com/office/drawing/2014/main" id="{339704E5-64A2-2A88-01FB-961A749EF1E7}"/>
              </a:ext>
            </a:extLst>
          </p:cNvPr>
          <p:cNvSpPr txBox="1"/>
          <p:nvPr/>
        </p:nvSpPr>
        <p:spPr>
          <a:xfrm>
            <a:off x="6093623" y="23380619"/>
            <a:ext cx="5895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160987C1-EBC2-56FD-6C49-B13B50EB6E1B}"/>
              </a:ext>
            </a:extLst>
          </p:cNvPr>
          <p:cNvSpPr/>
          <p:nvPr/>
        </p:nvSpPr>
        <p:spPr>
          <a:xfrm>
            <a:off x="921880" y="23427309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E601A65-34CB-9DE9-C749-6171E2A9D86D}"/>
              </a:ext>
            </a:extLst>
          </p:cNvPr>
          <p:cNvSpPr/>
          <p:nvPr/>
        </p:nvSpPr>
        <p:spPr>
          <a:xfrm>
            <a:off x="2206507" y="17007371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2" name="Google Shape;945;p27">
            <a:extLst>
              <a:ext uri="{FF2B5EF4-FFF2-40B4-BE49-F238E27FC236}">
                <a16:creationId xmlns:a16="http://schemas.microsoft.com/office/drawing/2014/main" id="{B1247002-4205-D87A-C622-CCB8C7D2AEB4}"/>
              </a:ext>
            </a:extLst>
          </p:cNvPr>
          <p:cNvSpPr txBox="1"/>
          <p:nvPr/>
        </p:nvSpPr>
        <p:spPr>
          <a:xfrm>
            <a:off x="3487132" y="23380619"/>
            <a:ext cx="9357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Error/Fault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19BB08AC-D993-8F1B-F88A-C18748E0F8B8}"/>
              </a:ext>
            </a:extLst>
          </p:cNvPr>
          <p:cNvSpPr/>
          <p:nvPr/>
        </p:nvSpPr>
        <p:spPr>
          <a:xfrm>
            <a:off x="3205824" y="23427309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Google Shape;945;p27">
            <a:extLst>
              <a:ext uri="{FF2B5EF4-FFF2-40B4-BE49-F238E27FC236}">
                <a16:creationId xmlns:a16="http://schemas.microsoft.com/office/drawing/2014/main" id="{B7E94C97-3018-6E86-3AC6-D839E6F630A7}"/>
              </a:ext>
            </a:extLst>
          </p:cNvPr>
          <p:cNvSpPr txBox="1"/>
          <p:nvPr/>
        </p:nvSpPr>
        <p:spPr>
          <a:xfrm>
            <a:off x="2190935" y="23380619"/>
            <a:ext cx="9357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 sz="105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901;p59">
            <a:extLst>
              <a:ext uri="{FF2B5EF4-FFF2-40B4-BE49-F238E27FC236}">
                <a16:creationId xmlns:a16="http://schemas.microsoft.com/office/drawing/2014/main" id="{BB7A3E14-03D2-1A41-3485-030654B7ED48}"/>
              </a:ext>
            </a:extLst>
          </p:cNvPr>
          <p:cNvSpPr/>
          <p:nvPr/>
        </p:nvSpPr>
        <p:spPr>
          <a:xfrm>
            <a:off x="1904281" y="23430013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604834-9928-D6F6-8EB4-3C2859BC800F}"/>
              </a:ext>
            </a:extLst>
          </p:cNvPr>
          <p:cNvCxnSpPr>
            <a:cxnSpLocks/>
            <a:stCxn id="241" idx="3"/>
            <a:endCxn id="243" idx="1"/>
          </p:cNvCxnSpPr>
          <p:nvPr/>
        </p:nvCxnSpPr>
        <p:spPr>
          <a:xfrm>
            <a:off x="1683326" y="16649882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186814-DABE-66BD-4EB1-0340506F7497}"/>
              </a:ext>
            </a:extLst>
          </p:cNvPr>
          <p:cNvCxnSpPr>
            <a:cxnSpLocks/>
            <a:stCxn id="243" idx="3"/>
            <a:endCxn id="242" idx="1"/>
          </p:cNvCxnSpPr>
          <p:nvPr/>
        </p:nvCxnSpPr>
        <p:spPr>
          <a:xfrm flipV="1">
            <a:off x="2902236" y="16649882"/>
            <a:ext cx="34083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1D9758-5B4D-24F5-0ECB-48290B878358}"/>
              </a:ext>
            </a:extLst>
          </p:cNvPr>
          <p:cNvCxnSpPr>
            <a:cxnSpLocks/>
            <a:stCxn id="239" idx="3"/>
            <a:endCxn id="238" idx="1"/>
          </p:cNvCxnSpPr>
          <p:nvPr/>
        </p:nvCxnSpPr>
        <p:spPr>
          <a:xfrm>
            <a:off x="1683326" y="17767683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16DAC0-BF71-D2DC-272D-F4B821482AD4}"/>
              </a:ext>
            </a:extLst>
          </p:cNvPr>
          <p:cNvCxnSpPr>
            <a:cxnSpLocks/>
            <a:stCxn id="238" idx="3"/>
            <a:endCxn id="236" idx="1"/>
          </p:cNvCxnSpPr>
          <p:nvPr/>
        </p:nvCxnSpPr>
        <p:spPr>
          <a:xfrm flipV="1">
            <a:off x="2902236" y="17767683"/>
            <a:ext cx="34083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906;p59">
            <a:extLst>
              <a:ext uri="{FF2B5EF4-FFF2-40B4-BE49-F238E27FC236}">
                <a16:creationId xmlns:a16="http://schemas.microsoft.com/office/drawing/2014/main" id="{F2E9F72E-8DDA-6BB0-F901-EC92825A641C}"/>
              </a:ext>
            </a:extLst>
          </p:cNvPr>
          <p:cNvSpPr txBox="1"/>
          <p:nvPr/>
        </p:nvSpPr>
        <p:spPr>
          <a:xfrm>
            <a:off x="558311" y="15349213"/>
            <a:ext cx="10091068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i="0" u="none" strike="noStrike" cap="none" dirty="0">
                <a:latin typeface="Calibri"/>
                <a:ea typeface="Calibri"/>
                <a:cs typeface="Calibri"/>
                <a:sym typeface="Calibri"/>
              </a:rPr>
              <a:t>Bugs Framework (BF): Extended Vulnerability Model – Chaining and/or Converging Vulnerabilities</a:t>
            </a:r>
            <a:endParaRPr sz="130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 44">
            <a:extLst>
              <a:ext uri="{FF2B5EF4-FFF2-40B4-BE49-F238E27FC236}">
                <a16:creationId xmlns:a16="http://schemas.microsoft.com/office/drawing/2014/main" id="{48FF1857-B4C4-96FA-62FA-C3C263016977}"/>
              </a:ext>
            </a:extLst>
          </p:cNvPr>
          <p:cNvSpPr/>
          <p:nvPr/>
        </p:nvSpPr>
        <p:spPr>
          <a:xfrm>
            <a:off x="604288" y="25766089"/>
            <a:ext cx="10260352" cy="260000"/>
          </a:xfrm>
        </p:spPr>
        <p:txBody>
          <a:bodyPr lIns="20000"/>
          <a:lstStyle/>
          <a:p>
            <a:pPr algn="r"/>
            <a:r>
              <a:rPr lang="en-US" sz="900" dirty="0">
                <a:solidFill>
                  <a:srgbClr val="7F7F7F"/>
                </a:solidFill>
              </a:rPr>
              <a:t>Bug Framework  (</a:t>
            </a:r>
            <a:r>
              <a:rPr sz="900" dirty="0">
                <a:solidFill>
                  <a:srgbClr val="7F7F7F"/>
                </a:solidFill>
              </a:rPr>
              <a:t>BF</a:t>
            </a:r>
            <a:r>
              <a:rPr lang="en-US" sz="900" dirty="0">
                <a:solidFill>
                  <a:srgbClr val="7F7F7F"/>
                </a:solidFill>
              </a:rPr>
              <a:t>)</a:t>
            </a:r>
            <a:r>
              <a:rPr sz="900" dirty="0">
                <a:solidFill>
                  <a:srgbClr val="7F7F7F"/>
                </a:solidFill>
              </a:rPr>
              <a:t>, </a:t>
            </a:r>
            <a:r>
              <a:rPr lang="en-US" sz="900" dirty="0">
                <a:solidFill>
                  <a:srgbClr val="7F7F7F"/>
                </a:solidFill>
              </a:rPr>
              <a:t> I. </a:t>
            </a:r>
            <a:r>
              <a:rPr sz="900" dirty="0">
                <a:solidFill>
                  <a:srgbClr val="7F7F7F"/>
                </a:solidFill>
              </a:rPr>
              <a:t>Bojanova, </a:t>
            </a:r>
            <a:r>
              <a:rPr lang="en-US" sz="900" dirty="0">
                <a:solidFill>
                  <a:srgbClr val="7F7F7F"/>
                </a:solidFill>
              </a:rPr>
              <a:t> </a:t>
            </a:r>
            <a:r>
              <a:rPr sz="900" dirty="0">
                <a:solidFill>
                  <a:srgbClr val="7F7F7F"/>
                </a:solidFill>
              </a:rPr>
              <a:t>2014</a:t>
            </a:r>
            <a:r>
              <a:rPr lang="en-US" sz="900" dirty="0">
                <a:solidFill>
                  <a:srgbClr val="7F7F7F"/>
                </a:solidFill>
              </a:rPr>
              <a:t> </a:t>
            </a:r>
            <a:r>
              <a:rPr sz="900" dirty="0">
                <a:solidFill>
                  <a:srgbClr val="7F7F7F"/>
                </a:solidFill>
              </a:rPr>
              <a:t>-</a:t>
            </a:r>
            <a:r>
              <a:rPr lang="en-US" sz="900" dirty="0">
                <a:solidFill>
                  <a:srgbClr val="7F7F7F"/>
                </a:solidFill>
              </a:rPr>
              <a:t> </a:t>
            </a:r>
            <a:r>
              <a:rPr sz="900" dirty="0">
                <a:solidFill>
                  <a:srgbClr val="7F7F7F"/>
                </a:solidFill>
              </a:rPr>
              <a:t>2023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5EEC92A-905E-F815-2AC9-B14788069AD7}"/>
              </a:ext>
            </a:extLst>
          </p:cNvPr>
          <p:cNvSpPr/>
          <p:nvPr/>
        </p:nvSpPr>
        <p:spPr>
          <a:xfrm>
            <a:off x="9874180" y="22269873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8429B8C-E95C-8487-D3C5-F0AEDA4F2379}"/>
              </a:ext>
            </a:extLst>
          </p:cNvPr>
          <p:cNvSpPr/>
          <p:nvPr/>
        </p:nvSpPr>
        <p:spPr>
          <a:xfrm>
            <a:off x="5815303" y="23372806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F04D7-4E81-9863-078A-8B7FF619EEF7}"/>
              </a:ext>
            </a:extLst>
          </p:cNvPr>
          <p:cNvSpPr txBox="1"/>
          <p:nvPr/>
        </p:nvSpPr>
        <p:spPr>
          <a:xfrm>
            <a:off x="9937094" y="22493364"/>
            <a:ext cx="712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Failure </a:t>
            </a:r>
            <a:r>
              <a:rPr lang="en-US" sz="1200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</a:p>
        </p:txBody>
      </p:sp>
      <p:sp>
        <p:nvSpPr>
          <p:cNvPr id="55" name=" 54">
            <a:extLst>
              <a:ext uri="{FF2B5EF4-FFF2-40B4-BE49-F238E27FC236}">
                <a16:creationId xmlns:a16="http://schemas.microsoft.com/office/drawing/2014/main" id="{333AF012-F2AC-69EF-C65F-1ADC1B60DC55}"/>
              </a:ext>
            </a:extLst>
          </p:cNvPr>
          <p:cNvSpPr/>
          <p:nvPr/>
        </p:nvSpPr>
        <p:spPr>
          <a:xfrm>
            <a:off x="789157" y="16271733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Bug Type </a:t>
            </a:r>
            <a:r>
              <a:rPr lang="en-US" sz="1000" baseline="-25000" dirty="0">
                <a:solidFill>
                  <a:srgbClr val="7D3368"/>
                </a:solidFill>
              </a:rPr>
              <a:t>i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56" name=" 55">
            <a:extLst>
              <a:ext uri="{FF2B5EF4-FFF2-40B4-BE49-F238E27FC236}">
                <a16:creationId xmlns:a16="http://schemas.microsoft.com/office/drawing/2014/main" id="{BEC40847-B5E0-BD4D-DA4D-F46A16086536}"/>
              </a:ext>
            </a:extLst>
          </p:cNvPr>
          <p:cNvSpPr/>
          <p:nvPr/>
        </p:nvSpPr>
        <p:spPr>
          <a:xfrm>
            <a:off x="790688" y="17383868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Fault Type </a:t>
            </a:r>
            <a:r>
              <a:rPr lang="en-US" sz="1000" baseline="-25000" dirty="0">
                <a:solidFill>
                  <a:srgbClr val="7D3368"/>
                </a:solidFill>
              </a:rPr>
              <a:t>iN-1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57" name=" 56">
            <a:extLst>
              <a:ext uri="{FF2B5EF4-FFF2-40B4-BE49-F238E27FC236}">
                <a16:creationId xmlns:a16="http://schemas.microsoft.com/office/drawing/2014/main" id="{6AF1C064-9F90-66DD-B9BE-18DF7947B262}"/>
              </a:ext>
            </a:extLst>
          </p:cNvPr>
          <p:cNvSpPr/>
          <p:nvPr/>
        </p:nvSpPr>
        <p:spPr>
          <a:xfrm>
            <a:off x="3240613" y="16272948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Error Type </a:t>
            </a:r>
            <a:r>
              <a:rPr lang="en-US" sz="1000" baseline="-25000" dirty="0">
                <a:solidFill>
                  <a:srgbClr val="7D3368"/>
                </a:solidFill>
              </a:rPr>
              <a:t>i1</a:t>
            </a:r>
          </a:p>
        </p:txBody>
      </p:sp>
      <p:sp>
        <p:nvSpPr>
          <p:cNvPr id="58" name=" 57">
            <a:extLst>
              <a:ext uri="{FF2B5EF4-FFF2-40B4-BE49-F238E27FC236}">
                <a16:creationId xmlns:a16="http://schemas.microsoft.com/office/drawing/2014/main" id="{68063195-CD0B-EC0B-A767-F8D43D6F2794}"/>
              </a:ext>
            </a:extLst>
          </p:cNvPr>
          <p:cNvSpPr/>
          <p:nvPr/>
        </p:nvSpPr>
        <p:spPr>
          <a:xfrm>
            <a:off x="3244214" y="17379539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Error Type </a:t>
            </a:r>
            <a:r>
              <a:rPr lang="en-US" sz="1000" baseline="-25000" dirty="0" err="1">
                <a:solidFill>
                  <a:srgbClr val="7D3368"/>
                </a:solidFill>
              </a:rPr>
              <a:t>iN</a:t>
            </a:r>
            <a:endParaRPr lang="en-US" sz="1000" baseline="-25000" dirty="0">
              <a:solidFill>
                <a:srgbClr val="7D3368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292DC2-3970-C9A2-20D5-5416B19F4CB2}"/>
              </a:ext>
            </a:extLst>
          </p:cNvPr>
          <p:cNvSpPr/>
          <p:nvPr/>
        </p:nvSpPr>
        <p:spPr>
          <a:xfrm>
            <a:off x="4324126" y="20180650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60" name="Google Shape;508;p27">
            <a:extLst>
              <a:ext uri="{FF2B5EF4-FFF2-40B4-BE49-F238E27FC236}">
                <a16:creationId xmlns:a16="http://schemas.microsoft.com/office/drawing/2014/main" id="{6B581AF8-263D-0FE5-D1A9-C581F5DF8883}"/>
              </a:ext>
            </a:extLst>
          </p:cNvPr>
          <p:cNvCxnSpPr>
            <a:cxnSpLocks/>
            <a:stCxn id="63" idx="3"/>
            <a:endCxn id="61" idx="4"/>
          </p:cNvCxnSpPr>
          <p:nvPr/>
        </p:nvCxnSpPr>
        <p:spPr>
          <a:xfrm flipV="1">
            <a:off x="7480170" y="20956230"/>
            <a:ext cx="1805899" cy="1652086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" name="Google Shape;771;p18">
            <a:extLst>
              <a:ext uri="{FF2B5EF4-FFF2-40B4-BE49-F238E27FC236}">
                <a16:creationId xmlns:a16="http://schemas.microsoft.com/office/drawing/2014/main" id="{519BF386-F978-FF94-0949-8EFBAB11EA53}"/>
              </a:ext>
            </a:extLst>
          </p:cNvPr>
          <p:cNvSpPr/>
          <p:nvPr/>
        </p:nvSpPr>
        <p:spPr>
          <a:xfrm>
            <a:off x="9156619" y="20679330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62" name="Google Shape;508;p27">
            <a:extLst>
              <a:ext uri="{FF2B5EF4-FFF2-40B4-BE49-F238E27FC236}">
                <a16:creationId xmlns:a16="http://schemas.microsoft.com/office/drawing/2014/main" id="{45CD9265-08B8-79F4-C63A-65166B232B5B}"/>
              </a:ext>
            </a:extLst>
          </p:cNvPr>
          <p:cNvCxnSpPr>
            <a:cxnSpLocks/>
            <a:stCxn id="61" idx="6"/>
            <a:endCxn id="46" idx="0"/>
          </p:cNvCxnSpPr>
          <p:nvPr/>
        </p:nvCxnSpPr>
        <p:spPr>
          <a:xfrm>
            <a:off x="9415519" y="20817780"/>
            <a:ext cx="853339" cy="1452093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" name="Google Shape;990;p28">
            <a:extLst>
              <a:ext uri="{FF2B5EF4-FFF2-40B4-BE49-F238E27FC236}">
                <a16:creationId xmlns:a16="http://schemas.microsoft.com/office/drawing/2014/main" id="{671B2C92-62F7-36AD-A0CD-AB673126B6A8}"/>
              </a:ext>
            </a:extLst>
          </p:cNvPr>
          <p:cNvSpPr/>
          <p:nvPr/>
        </p:nvSpPr>
        <p:spPr>
          <a:xfrm>
            <a:off x="6583626" y="22411720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993;p28">
            <a:extLst>
              <a:ext uri="{FF2B5EF4-FFF2-40B4-BE49-F238E27FC236}">
                <a16:creationId xmlns:a16="http://schemas.microsoft.com/office/drawing/2014/main" id="{448BD73F-0B36-D059-8803-ACFCF612AB99}"/>
              </a:ext>
            </a:extLst>
          </p:cNvPr>
          <p:cNvSpPr txBox="1"/>
          <p:nvPr/>
        </p:nvSpPr>
        <p:spPr>
          <a:xfrm>
            <a:off x="4249701" y="22094848"/>
            <a:ext cx="3170410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 </a:t>
            </a:r>
            <a:r>
              <a:rPr lang="en-US" sz="1200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989;p28">
            <a:extLst>
              <a:ext uri="{FF2B5EF4-FFF2-40B4-BE49-F238E27FC236}">
                <a16:creationId xmlns:a16="http://schemas.microsoft.com/office/drawing/2014/main" id="{F88D37FB-57EE-5D7D-AB15-AD230C7DE564}"/>
              </a:ext>
            </a:extLst>
          </p:cNvPr>
          <p:cNvSpPr/>
          <p:nvPr/>
        </p:nvSpPr>
        <p:spPr>
          <a:xfrm>
            <a:off x="5364966" y="22450011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baseline="-25000" dirty="0" err="1">
                <a:latin typeface="Calibri"/>
                <a:ea typeface="Calibri"/>
                <a:cs typeface="Calibri"/>
                <a:sym typeface="Calibri"/>
              </a:rPr>
              <a:t>kL</a:t>
            </a:r>
            <a:endParaRPr lang="en-US" sz="1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994;p28">
            <a:extLst>
              <a:ext uri="{FF2B5EF4-FFF2-40B4-BE49-F238E27FC236}">
                <a16:creationId xmlns:a16="http://schemas.microsoft.com/office/drawing/2014/main" id="{41211C14-16AB-D333-BA63-44E380C39E06}"/>
              </a:ext>
            </a:extLst>
          </p:cNvPr>
          <p:cNvSpPr/>
          <p:nvPr/>
        </p:nvSpPr>
        <p:spPr>
          <a:xfrm>
            <a:off x="4127336" y="22411720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Fault </a:t>
            </a:r>
            <a:r>
              <a:rPr lang="en-US" sz="1200" baseline="-25000" dirty="0">
                <a:latin typeface="Calibri"/>
                <a:ea typeface="Calibri"/>
                <a:cs typeface="Calibri"/>
                <a:sym typeface="Calibri"/>
              </a:rPr>
              <a:t>kL-1</a:t>
            </a:r>
            <a:endParaRPr lang="en-US" sz="12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900;p59">
            <a:extLst>
              <a:ext uri="{FF2B5EF4-FFF2-40B4-BE49-F238E27FC236}">
                <a16:creationId xmlns:a16="http://schemas.microsoft.com/office/drawing/2014/main" id="{77E60D16-8707-08BF-5D04-D088E6B2FE34}"/>
              </a:ext>
            </a:extLst>
          </p:cNvPr>
          <p:cNvSpPr/>
          <p:nvPr/>
        </p:nvSpPr>
        <p:spPr>
          <a:xfrm>
            <a:off x="4127336" y="21293919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Bug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903;p59">
            <a:extLst>
              <a:ext uri="{FF2B5EF4-FFF2-40B4-BE49-F238E27FC236}">
                <a16:creationId xmlns:a16="http://schemas.microsoft.com/office/drawing/2014/main" id="{62CEB260-D648-6A26-82FD-250600A8CC0A}"/>
              </a:ext>
            </a:extLst>
          </p:cNvPr>
          <p:cNvSpPr/>
          <p:nvPr/>
        </p:nvSpPr>
        <p:spPr>
          <a:xfrm>
            <a:off x="6583626" y="21293919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k1</a:t>
            </a:r>
            <a:endParaRPr sz="1200" i="0" u="none" strike="noStrike" cap="none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901;p59">
            <a:extLst>
              <a:ext uri="{FF2B5EF4-FFF2-40B4-BE49-F238E27FC236}">
                <a16:creationId xmlns:a16="http://schemas.microsoft.com/office/drawing/2014/main" id="{3F4BC3A0-225F-7D78-3127-8B004240323A}"/>
              </a:ext>
            </a:extLst>
          </p:cNvPr>
          <p:cNvSpPr/>
          <p:nvPr/>
        </p:nvSpPr>
        <p:spPr>
          <a:xfrm>
            <a:off x="5364966" y="21333914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k1</a:t>
            </a:r>
            <a:endParaRPr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508;p27">
            <a:extLst>
              <a:ext uri="{FF2B5EF4-FFF2-40B4-BE49-F238E27FC236}">
                <a16:creationId xmlns:a16="http://schemas.microsoft.com/office/drawing/2014/main" id="{69DE61EA-923C-A53E-4BDB-F2228330D84F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 flipH="1">
            <a:off x="4127336" y="21490515"/>
            <a:ext cx="3352834" cy="1117801"/>
          </a:xfrm>
          <a:prstGeom prst="curvedConnector5">
            <a:avLst>
              <a:gd name="adj1" fmla="val -6818"/>
              <a:gd name="adj2" fmla="val 50000"/>
              <a:gd name="adj3" fmla="val 106818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3" name="Google Shape;906;p59">
            <a:extLst>
              <a:ext uri="{FF2B5EF4-FFF2-40B4-BE49-F238E27FC236}">
                <a16:creationId xmlns:a16="http://schemas.microsoft.com/office/drawing/2014/main" id="{60434EE5-B6C1-B1DA-1A57-DC3A786B90C0}"/>
              </a:ext>
            </a:extLst>
          </p:cNvPr>
          <p:cNvSpPr txBox="1"/>
          <p:nvPr/>
        </p:nvSpPr>
        <p:spPr>
          <a:xfrm>
            <a:off x="4238503" y="20956230"/>
            <a:ext cx="311684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A55293-11B4-8B7D-B7F7-0424F750318D}"/>
              </a:ext>
            </a:extLst>
          </p:cNvPr>
          <p:cNvSpPr/>
          <p:nvPr/>
        </p:nvSpPr>
        <p:spPr>
          <a:xfrm>
            <a:off x="5547061" y="2184800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81D9FB8-5B44-74FC-D16E-A1E4365A9C72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>
            <a:off x="5023880" y="21490515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3A3A3B-597F-BDDC-946A-CB3CB7D9D070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6242790" y="21490515"/>
            <a:ext cx="34083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C54D6FE-8BA8-392E-5855-2156DE5B5148}"/>
              </a:ext>
            </a:extLst>
          </p:cNvPr>
          <p:cNvCxnSpPr>
            <a:cxnSpLocks/>
            <a:stCxn id="71" idx="3"/>
            <a:endCxn id="65" idx="1"/>
          </p:cNvCxnSpPr>
          <p:nvPr/>
        </p:nvCxnSpPr>
        <p:spPr>
          <a:xfrm>
            <a:off x="5023880" y="22608316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8793211-696A-EC72-88A5-871E4BE07C98}"/>
              </a:ext>
            </a:extLst>
          </p:cNvPr>
          <p:cNvCxnSpPr>
            <a:cxnSpLocks/>
            <a:stCxn id="65" idx="3"/>
            <a:endCxn id="63" idx="1"/>
          </p:cNvCxnSpPr>
          <p:nvPr/>
        </p:nvCxnSpPr>
        <p:spPr>
          <a:xfrm flipV="1">
            <a:off x="6242790" y="22608316"/>
            <a:ext cx="34083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 109">
            <a:extLst>
              <a:ext uri="{FF2B5EF4-FFF2-40B4-BE49-F238E27FC236}">
                <a16:creationId xmlns:a16="http://schemas.microsoft.com/office/drawing/2014/main" id="{B4D89D5E-13C6-24B0-9073-377EDCE20EE5}"/>
              </a:ext>
            </a:extLst>
          </p:cNvPr>
          <p:cNvSpPr/>
          <p:nvPr/>
        </p:nvSpPr>
        <p:spPr>
          <a:xfrm>
            <a:off x="4129711" y="21112366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Bug Type </a:t>
            </a:r>
            <a:r>
              <a:rPr lang="en-US" sz="1000" baseline="-25000" dirty="0">
                <a:solidFill>
                  <a:srgbClr val="7D3368"/>
                </a:solidFill>
              </a:rPr>
              <a:t>k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111" name=" 110">
            <a:extLst>
              <a:ext uri="{FF2B5EF4-FFF2-40B4-BE49-F238E27FC236}">
                <a16:creationId xmlns:a16="http://schemas.microsoft.com/office/drawing/2014/main" id="{7F39612A-F740-C9E0-892F-6A05ED448084}"/>
              </a:ext>
            </a:extLst>
          </p:cNvPr>
          <p:cNvSpPr/>
          <p:nvPr/>
        </p:nvSpPr>
        <p:spPr>
          <a:xfrm>
            <a:off x="4131242" y="22224501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Fault Type </a:t>
            </a:r>
            <a:r>
              <a:rPr lang="en-US" sz="1000" baseline="-25000" dirty="0">
                <a:solidFill>
                  <a:srgbClr val="7D3368"/>
                </a:solidFill>
              </a:rPr>
              <a:t>kL-1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112" name=" 111">
            <a:extLst>
              <a:ext uri="{FF2B5EF4-FFF2-40B4-BE49-F238E27FC236}">
                <a16:creationId xmlns:a16="http://schemas.microsoft.com/office/drawing/2014/main" id="{3D8D323E-9EA6-4810-8250-824EE6C51308}"/>
              </a:ext>
            </a:extLst>
          </p:cNvPr>
          <p:cNvSpPr/>
          <p:nvPr/>
        </p:nvSpPr>
        <p:spPr>
          <a:xfrm>
            <a:off x="6581167" y="21113581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Error Type </a:t>
            </a:r>
            <a:r>
              <a:rPr lang="en-US" sz="1000" baseline="-25000" dirty="0">
                <a:solidFill>
                  <a:srgbClr val="7D3368"/>
                </a:solidFill>
              </a:rPr>
              <a:t>k1</a:t>
            </a:r>
          </a:p>
          <a:p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113" name=" 112">
            <a:extLst>
              <a:ext uri="{FF2B5EF4-FFF2-40B4-BE49-F238E27FC236}">
                <a16:creationId xmlns:a16="http://schemas.microsoft.com/office/drawing/2014/main" id="{3F2E9B1D-E048-6897-0295-2A4F82FBD8F5}"/>
              </a:ext>
            </a:extLst>
          </p:cNvPr>
          <p:cNvSpPr/>
          <p:nvPr/>
        </p:nvSpPr>
        <p:spPr>
          <a:xfrm>
            <a:off x="6561594" y="22220172"/>
            <a:ext cx="1044986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Exploitation Type </a:t>
            </a:r>
            <a:r>
              <a:rPr lang="en-US" sz="1000" baseline="-25000" dirty="0">
                <a:solidFill>
                  <a:srgbClr val="7D3368"/>
                </a:solidFill>
              </a:rPr>
              <a:t>k</a:t>
            </a:r>
          </a:p>
          <a:p>
            <a:endParaRPr sz="1000" dirty="0">
              <a:solidFill>
                <a:srgbClr val="7D3368"/>
              </a:solidFill>
            </a:endParaRPr>
          </a:p>
        </p:txBody>
      </p:sp>
      <p:sp>
        <p:nvSpPr>
          <p:cNvPr id="114" name="Google Shape;990;p28">
            <a:extLst>
              <a:ext uri="{FF2B5EF4-FFF2-40B4-BE49-F238E27FC236}">
                <a16:creationId xmlns:a16="http://schemas.microsoft.com/office/drawing/2014/main" id="{6125500A-C942-8E93-DD57-2A1170A9B8FB}"/>
              </a:ext>
            </a:extLst>
          </p:cNvPr>
          <p:cNvSpPr/>
          <p:nvPr/>
        </p:nvSpPr>
        <p:spPr>
          <a:xfrm>
            <a:off x="7867276" y="19503495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j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993;p28">
            <a:extLst>
              <a:ext uri="{FF2B5EF4-FFF2-40B4-BE49-F238E27FC236}">
                <a16:creationId xmlns:a16="http://schemas.microsoft.com/office/drawing/2014/main" id="{F2E37132-AF79-6F9E-957F-AC19D928D351}"/>
              </a:ext>
            </a:extLst>
          </p:cNvPr>
          <p:cNvSpPr txBox="1"/>
          <p:nvPr/>
        </p:nvSpPr>
        <p:spPr>
          <a:xfrm>
            <a:off x="5410986" y="19186623"/>
            <a:ext cx="335283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 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jM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989;p28">
            <a:extLst>
              <a:ext uri="{FF2B5EF4-FFF2-40B4-BE49-F238E27FC236}">
                <a16:creationId xmlns:a16="http://schemas.microsoft.com/office/drawing/2014/main" id="{D9316396-B2C9-EDA3-3C31-CEF9A9457F47}"/>
              </a:ext>
            </a:extLst>
          </p:cNvPr>
          <p:cNvSpPr/>
          <p:nvPr/>
        </p:nvSpPr>
        <p:spPr>
          <a:xfrm>
            <a:off x="6648616" y="19541786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baseline="-25000" dirty="0" err="1">
                <a:latin typeface="Calibri"/>
                <a:ea typeface="Calibri"/>
                <a:cs typeface="Calibri"/>
                <a:sym typeface="Calibri"/>
              </a:rPr>
              <a:t>jM</a:t>
            </a:r>
            <a:endParaRPr lang="en-US" sz="1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994;p28">
            <a:extLst>
              <a:ext uri="{FF2B5EF4-FFF2-40B4-BE49-F238E27FC236}">
                <a16:creationId xmlns:a16="http://schemas.microsoft.com/office/drawing/2014/main" id="{38990A3F-F286-E17F-5D7E-675C680526E9}"/>
              </a:ext>
            </a:extLst>
          </p:cNvPr>
          <p:cNvSpPr/>
          <p:nvPr/>
        </p:nvSpPr>
        <p:spPr>
          <a:xfrm>
            <a:off x="5410986" y="19503495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Fault </a:t>
            </a:r>
            <a:r>
              <a:rPr lang="en-US" sz="1200" baseline="-25000" dirty="0" err="1">
                <a:latin typeface="Calibri"/>
                <a:ea typeface="Calibri"/>
                <a:cs typeface="Calibri"/>
                <a:sym typeface="Calibri"/>
              </a:rPr>
              <a:t>jM</a:t>
            </a:r>
            <a:endParaRPr lang="en-US" sz="12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900;p59">
            <a:extLst>
              <a:ext uri="{FF2B5EF4-FFF2-40B4-BE49-F238E27FC236}">
                <a16:creationId xmlns:a16="http://schemas.microsoft.com/office/drawing/2014/main" id="{AF7E12CA-BBA2-F2F7-9DA7-AC1A002E19AB}"/>
              </a:ext>
            </a:extLst>
          </p:cNvPr>
          <p:cNvSpPr/>
          <p:nvPr/>
        </p:nvSpPr>
        <p:spPr>
          <a:xfrm>
            <a:off x="5410986" y="18385694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ea typeface="Calibri"/>
                <a:cs typeface="Calibri"/>
                <a:sym typeface="Calibri"/>
              </a:rPr>
              <a:t>Fault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baseline="-25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j1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903;p59">
            <a:extLst>
              <a:ext uri="{FF2B5EF4-FFF2-40B4-BE49-F238E27FC236}">
                <a16:creationId xmlns:a16="http://schemas.microsoft.com/office/drawing/2014/main" id="{4418EC11-3476-5D7E-EFBF-F52BEAE269E1}"/>
              </a:ext>
            </a:extLst>
          </p:cNvPr>
          <p:cNvSpPr/>
          <p:nvPr/>
        </p:nvSpPr>
        <p:spPr>
          <a:xfrm>
            <a:off x="7867276" y="18385694"/>
            <a:ext cx="896544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j1</a:t>
            </a:r>
            <a:endParaRPr sz="1200" i="0" u="none" strike="noStrike" cap="none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01;p59">
            <a:extLst>
              <a:ext uri="{FF2B5EF4-FFF2-40B4-BE49-F238E27FC236}">
                <a16:creationId xmlns:a16="http://schemas.microsoft.com/office/drawing/2014/main" id="{805B0027-4D15-979B-219E-FDCD49976C4D}"/>
              </a:ext>
            </a:extLst>
          </p:cNvPr>
          <p:cNvSpPr/>
          <p:nvPr/>
        </p:nvSpPr>
        <p:spPr>
          <a:xfrm>
            <a:off x="6648616" y="18425689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j1</a:t>
            </a:r>
            <a:endParaRPr sz="1200" i="0" u="none" strike="noStrike" cap="none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508;p27">
            <a:extLst>
              <a:ext uri="{FF2B5EF4-FFF2-40B4-BE49-F238E27FC236}">
                <a16:creationId xmlns:a16="http://schemas.microsoft.com/office/drawing/2014/main" id="{DE086B98-7AF7-A75A-1775-BF21F43ED978}"/>
              </a:ext>
            </a:extLst>
          </p:cNvPr>
          <p:cNvCxnSpPr>
            <a:cxnSpLocks/>
            <a:stCxn id="119" idx="3"/>
            <a:endCxn id="117" idx="1"/>
          </p:cNvCxnSpPr>
          <p:nvPr/>
        </p:nvCxnSpPr>
        <p:spPr>
          <a:xfrm flipH="1">
            <a:off x="5410986" y="18582290"/>
            <a:ext cx="3352834" cy="1117801"/>
          </a:xfrm>
          <a:prstGeom prst="curvedConnector5">
            <a:avLst>
              <a:gd name="adj1" fmla="val -6818"/>
              <a:gd name="adj2" fmla="val 50000"/>
              <a:gd name="adj3" fmla="val 106818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" name="Google Shape;906;p59">
            <a:extLst>
              <a:ext uri="{FF2B5EF4-FFF2-40B4-BE49-F238E27FC236}">
                <a16:creationId xmlns:a16="http://schemas.microsoft.com/office/drawing/2014/main" id="{92ACB904-F73B-427E-8051-E83CD6AFE80D}"/>
              </a:ext>
            </a:extLst>
          </p:cNvPr>
          <p:cNvSpPr txBox="1"/>
          <p:nvPr/>
        </p:nvSpPr>
        <p:spPr>
          <a:xfrm>
            <a:off x="5410986" y="18042497"/>
            <a:ext cx="335283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9B1F32-D308-9333-EF67-81E7C3FE83F9}"/>
              </a:ext>
            </a:extLst>
          </p:cNvPr>
          <p:cNvSpPr/>
          <p:nvPr/>
        </p:nvSpPr>
        <p:spPr>
          <a:xfrm>
            <a:off x="6830711" y="1893977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7208D30-4EF3-ADF6-0334-131F81A1ABCC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6307530" y="18582290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2629530-E372-AC89-B4EA-9091CCEF2623}"/>
              </a:ext>
            </a:extLst>
          </p:cNvPr>
          <p:cNvCxnSpPr>
            <a:cxnSpLocks/>
            <a:stCxn id="120" idx="3"/>
            <a:endCxn id="119" idx="1"/>
          </p:cNvCxnSpPr>
          <p:nvPr/>
        </p:nvCxnSpPr>
        <p:spPr>
          <a:xfrm flipV="1">
            <a:off x="7526440" y="18582290"/>
            <a:ext cx="34083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A02BC30-6DE0-5CCB-452B-CD200BAD2CA7}"/>
              </a:ext>
            </a:extLst>
          </p:cNvPr>
          <p:cNvCxnSpPr>
            <a:cxnSpLocks/>
            <a:stCxn id="117" idx="3"/>
            <a:endCxn id="116" idx="1"/>
          </p:cNvCxnSpPr>
          <p:nvPr/>
        </p:nvCxnSpPr>
        <p:spPr>
          <a:xfrm>
            <a:off x="6307530" y="19700091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ED8394F-38C9-F34D-81EF-B504B2FF6028}"/>
              </a:ext>
            </a:extLst>
          </p:cNvPr>
          <p:cNvCxnSpPr>
            <a:cxnSpLocks/>
            <a:stCxn id="116" idx="3"/>
            <a:endCxn id="114" idx="1"/>
          </p:cNvCxnSpPr>
          <p:nvPr/>
        </p:nvCxnSpPr>
        <p:spPr>
          <a:xfrm flipV="1">
            <a:off x="7526440" y="19700091"/>
            <a:ext cx="34083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 159">
            <a:extLst>
              <a:ext uri="{FF2B5EF4-FFF2-40B4-BE49-F238E27FC236}">
                <a16:creationId xmlns:a16="http://schemas.microsoft.com/office/drawing/2014/main" id="{E09156A2-E6C8-1DF9-FC28-BE495B6687F5}"/>
              </a:ext>
            </a:extLst>
          </p:cNvPr>
          <p:cNvSpPr/>
          <p:nvPr/>
        </p:nvSpPr>
        <p:spPr>
          <a:xfrm>
            <a:off x="5413361" y="18204141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Fault Type </a:t>
            </a:r>
            <a:r>
              <a:rPr lang="en-US" sz="1000" baseline="-25000" dirty="0">
                <a:solidFill>
                  <a:srgbClr val="7D3368"/>
                </a:solidFill>
              </a:rPr>
              <a:t>j1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161" name=" 160">
            <a:extLst>
              <a:ext uri="{FF2B5EF4-FFF2-40B4-BE49-F238E27FC236}">
                <a16:creationId xmlns:a16="http://schemas.microsoft.com/office/drawing/2014/main" id="{9C81EA13-E762-0D07-F074-A732567FE55A}"/>
              </a:ext>
            </a:extLst>
          </p:cNvPr>
          <p:cNvSpPr/>
          <p:nvPr/>
        </p:nvSpPr>
        <p:spPr>
          <a:xfrm>
            <a:off x="5414892" y="19316276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Fault Type </a:t>
            </a:r>
            <a:r>
              <a:rPr lang="en-US" sz="1000" baseline="-25000" dirty="0" err="1">
                <a:solidFill>
                  <a:srgbClr val="7D3368"/>
                </a:solidFill>
              </a:rPr>
              <a:t>jM</a:t>
            </a:r>
            <a:endParaRPr lang="en-US" sz="1000" dirty="0">
              <a:solidFill>
                <a:srgbClr val="7D3368"/>
              </a:solidFill>
            </a:endParaRPr>
          </a:p>
        </p:txBody>
      </p:sp>
      <p:sp>
        <p:nvSpPr>
          <p:cNvPr id="162" name=" 161">
            <a:extLst>
              <a:ext uri="{FF2B5EF4-FFF2-40B4-BE49-F238E27FC236}">
                <a16:creationId xmlns:a16="http://schemas.microsoft.com/office/drawing/2014/main" id="{25617357-F751-B855-295A-053BFEA6042D}"/>
              </a:ext>
            </a:extLst>
          </p:cNvPr>
          <p:cNvSpPr/>
          <p:nvPr/>
        </p:nvSpPr>
        <p:spPr>
          <a:xfrm>
            <a:off x="7864817" y="18205356"/>
            <a:ext cx="77417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Error Type </a:t>
            </a:r>
            <a:r>
              <a:rPr lang="en-US" sz="1000" baseline="-25000" dirty="0">
                <a:solidFill>
                  <a:srgbClr val="7D3368"/>
                </a:solidFill>
              </a:rPr>
              <a:t>j1</a:t>
            </a:r>
          </a:p>
        </p:txBody>
      </p:sp>
      <p:sp>
        <p:nvSpPr>
          <p:cNvPr id="164" name=" 163">
            <a:extLst>
              <a:ext uri="{FF2B5EF4-FFF2-40B4-BE49-F238E27FC236}">
                <a16:creationId xmlns:a16="http://schemas.microsoft.com/office/drawing/2014/main" id="{AA7C4343-D020-6C80-CE3B-1FD3F9033E54}"/>
              </a:ext>
            </a:extLst>
          </p:cNvPr>
          <p:cNvSpPr/>
          <p:nvPr/>
        </p:nvSpPr>
        <p:spPr>
          <a:xfrm>
            <a:off x="7847493" y="19311947"/>
            <a:ext cx="1040219" cy="185430"/>
          </a:xfrm>
        </p:spPr>
        <p:txBody>
          <a:bodyPr lIns="20000" rIns="20000"/>
          <a:lstStyle/>
          <a:p>
            <a:r>
              <a:rPr lang="en-US" sz="1000" dirty="0">
                <a:solidFill>
                  <a:srgbClr val="7D3368"/>
                </a:solidFill>
              </a:rPr>
              <a:t>Exploitation Type </a:t>
            </a:r>
            <a:r>
              <a:rPr lang="en-US" sz="1000" baseline="-25000" dirty="0">
                <a:solidFill>
                  <a:srgbClr val="7D3368"/>
                </a:solidFill>
              </a:rPr>
              <a:t>j</a:t>
            </a:r>
          </a:p>
          <a:p>
            <a:endParaRPr sz="1000" dirty="0">
              <a:solidFill>
                <a:srgbClr val="7D3368"/>
              </a:solidFill>
            </a:endParaRPr>
          </a:p>
        </p:txBody>
      </p:sp>
      <p:cxnSp>
        <p:nvCxnSpPr>
          <p:cNvPr id="207" name="Connector: Curved 206">
            <a:extLst>
              <a:ext uri="{FF2B5EF4-FFF2-40B4-BE49-F238E27FC236}">
                <a16:creationId xmlns:a16="http://schemas.microsoft.com/office/drawing/2014/main" id="{A0BAF477-E674-555D-2E91-9D3B99B94EA4}"/>
              </a:ext>
            </a:extLst>
          </p:cNvPr>
          <p:cNvCxnSpPr>
            <a:stCxn id="236" idx="3"/>
            <a:endCxn id="118" idx="1"/>
          </p:cNvCxnSpPr>
          <p:nvPr/>
        </p:nvCxnSpPr>
        <p:spPr>
          <a:xfrm>
            <a:off x="4139616" y="17767683"/>
            <a:ext cx="1271370" cy="814607"/>
          </a:xfrm>
          <a:prstGeom prst="curvedConnector3">
            <a:avLst>
              <a:gd name="adj1" fmla="val 929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906;p59">
            <a:extLst>
              <a:ext uri="{FF2B5EF4-FFF2-40B4-BE49-F238E27FC236}">
                <a16:creationId xmlns:a16="http://schemas.microsoft.com/office/drawing/2014/main" id="{3DF9C820-5486-B1F1-144F-C1E4D4640DAD}"/>
              </a:ext>
            </a:extLst>
          </p:cNvPr>
          <p:cNvSpPr txBox="1"/>
          <p:nvPr/>
        </p:nvSpPr>
        <p:spPr>
          <a:xfrm>
            <a:off x="782540" y="15741114"/>
            <a:ext cx="33508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Vulnerability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7D33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906;p59">
            <a:extLst>
              <a:ext uri="{FF2B5EF4-FFF2-40B4-BE49-F238E27FC236}">
                <a16:creationId xmlns:a16="http://schemas.microsoft.com/office/drawing/2014/main" id="{75809EDE-FEB5-5917-649D-4F303F578C2D}"/>
              </a:ext>
            </a:extLst>
          </p:cNvPr>
          <p:cNvSpPr txBox="1"/>
          <p:nvPr/>
        </p:nvSpPr>
        <p:spPr>
          <a:xfrm>
            <a:off x="5419323" y="17703769"/>
            <a:ext cx="33508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Vulnerability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7D33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906;p59">
            <a:extLst>
              <a:ext uri="{FF2B5EF4-FFF2-40B4-BE49-F238E27FC236}">
                <a16:creationId xmlns:a16="http://schemas.microsoft.com/office/drawing/2014/main" id="{728B8D1A-B539-FC60-E096-6F4EC50C13C6}"/>
              </a:ext>
            </a:extLst>
          </p:cNvPr>
          <p:cNvSpPr txBox="1"/>
          <p:nvPr/>
        </p:nvSpPr>
        <p:spPr>
          <a:xfrm>
            <a:off x="4110431" y="20585332"/>
            <a:ext cx="33508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Vulnerability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7D33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BB3AF4A-F700-F345-0A52-4F05B3332F58}"/>
              </a:ext>
            </a:extLst>
          </p:cNvPr>
          <p:cNvSpPr/>
          <p:nvPr/>
        </p:nvSpPr>
        <p:spPr>
          <a:xfrm>
            <a:off x="4696504" y="17803745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3716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87355F0-399E-FA95-BEBC-88B8C3956E1D}"/>
              </a:ext>
            </a:extLst>
          </p:cNvPr>
          <p:cNvSpPr txBox="1"/>
          <p:nvPr/>
        </p:nvSpPr>
        <p:spPr>
          <a:xfrm>
            <a:off x="858625" y="25742719"/>
            <a:ext cx="1350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↪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 Weakness Chain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7C4D65-94E2-8553-D714-49BF04B70C77}"/>
              </a:ext>
            </a:extLst>
          </p:cNvPr>
          <p:cNvSpPr txBox="1"/>
          <p:nvPr/>
        </p:nvSpPr>
        <p:spPr>
          <a:xfrm>
            <a:off x="3842529" y="25721293"/>
            <a:ext cx="938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⊕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 Converge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4867438-55FA-39B5-A739-A6BD83084C70}"/>
              </a:ext>
            </a:extLst>
          </p:cNvPr>
          <p:cNvSpPr txBox="1"/>
          <p:nvPr/>
        </p:nvSpPr>
        <p:spPr>
          <a:xfrm>
            <a:off x="2259069" y="25739022"/>
            <a:ext cx="1449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 Vulnerability Chain</a:t>
            </a:r>
          </a:p>
        </p:txBody>
      </p:sp>
      <p:sp>
        <p:nvSpPr>
          <p:cNvPr id="2" name="Google Shape;990;p28">
            <a:extLst>
              <a:ext uri="{FF2B5EF4-FFF2-40B4-BE49-F238E27FC236}">
                <a16:creationId xmlns:a16="http://schemas.microsoft.com/office/drawing/2014/main" id="{B672B945-19CC-5446-915D-D5405481944C}"/>
              </a:ext>
            </a:extLst>
          </p:cNvPr>
          <p:cNvSpPr/>
          <p:nvPr/>
        </p:nvSpPr>
        <p:spPr>
          <a:xfrm>
            <a:off x="3743264" y="7590268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3;p28">
            <a:extLst>
              <a:ext uri="{FF2B5EF4-FFF2-40B4-BE49-F238E27FC236}">
                <a16:creationId xmlns:a16="http://schemas.microsoft.com/office/drawing/2014/main" id="{CE86F232-7DB7-64D5-8C89-16F21611826B}"/>
              </a:ext>
            </a:extLst>
          </p:cNvPr>
          <p:cNvSpPr txBox="1"/>
          <p:nvPr/>
        </p:nvSpPr>
        <p:spPr>
          <a:xfrm>
            <a:off x="1305696" y="7269158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989;p28">
            <a:extLst>
              <a:ext uri="{FF2B5EF4-FFF2-40B4-BE49-F238E27FC236}">
                <a16:creationId xmlns:a16="http://schemas.microsoft.com/office/drawing/2014/main" id="{C867FFFC-4660-1CFE-E122-DC594A7AB5C8}"/>
              </a:ext>
            </a:extLst>
          </p:cNvPr>
          <p:cNvSpPr/>
          <p:nvPr/>
        </p:nvSpPr>
        <p:spPr>
          <a:xfrm>
            <a:off x="2524605" y="7628559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994;p28">
            <a:extLst>
              <a:ext uri="{FF2B5EF4-FFF2-40B4-BE49-F238E27FC236}">
                <a16:creationId xmlns:a16="http://schemas.microsoft.com/office/drawing/2014/main" id="{0ABFADA0-B506-84EF-EFD3-2AA1BB1E326E}"/>
              </a:ext>
            </a:extLst>
          </p:cNvPr>
          <p:cNvSpPr/>
          <p:nvPr/>
        </p:nvSpPr>
        <p:spPr>
          <a:xfrm>
            <a:off x="991384" y="7590268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226" name="Google Shape;508;p27">
            <a:extLst>
              <a:ext uri="{FF2B5EF4-FFF2-40B4-BE49-F238E27FC236}">
                <a16:creationId xmlns:a16="http://schemas.microsoft.com/office/drawing/2014/main" id="{2A27327E-9374-66DD-C6C9-75A54DF872BB}"/>
              </a:ext>
            </a:extLst>
          </p:cNvPr>
          <p:cNvCxnSpPr>
            <a:cxnSpLocks/>
            <a:stCxn id="2" idx="3"/>
            <a:endCxn id="208" idx="0"/>
          </p:cNvCxnSpPr>
          <p:nvPr/>
        </p:nvCxnSpPr>
        <p:spPr>
          <a:xfrm flipH="1">
            <a:off x="4539961" y="7786864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508;p27">
            <a:extLst>
              <a:ext uri="{FF2B5EF4-FFF2-40B4-BE49-F238E27FC236}">
                <a16:creationId xmlns:a16="http://schemas.microsoft.com/office/drawing/2014/main" id="{1A7C589D-4E4D-1614-69CA-3AAD9424A8A2}"/>
              </a:ext>
            </a:extLst>
          </p:cNvPr>
          <p:cNvCxnSpPr>
            <a:cxnSpLocks/>
            <a:stCxn id="229" idx="3"/>
            <a:endCxn id="232" idx="1"/>
          </p:cNvCxnSpPr>
          <p:nvPr/>
        </p:nvCxnSpPr>
        <p:spPr>
          <a:xfrm flipH="1">
            <a:off x="991384" y="5620957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900;p59">
            <a:extLst>
              <a:ext uri="{FF2B5EF4-FFF2-40B4-BE49-F238E27FC236}">
                <a16:creationId xmlns:a16="http://schemas.microsoft.com/office/drawing/2014/main" id="{0B6F5B6B-EC03-BEB1-1F1C-041A7607178A}"/>
              </a:ext>
            </a:extLst>
          </p:cNvPr>
          <p:cNvSpPr/>
          <p:nvPr/>
        </p:nvSpPr>
        <p:spPr>
          <a:xfrm>
            <a:off x="991384" y="542436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29" name="Google Shape;903;p59">
            <a:extLst>
              <a:ext uri="{FF2B5EF4-FFF2-40B4-BE49-F238E27FC236}">
                <a16:creationId xmlns:a16="http://schemas.microsoft.com/office/drawing/2014/main" id="{754C38CB-644B-63BA-2B2F-E979CE6ADFB7}"/>
              </a:ext>
            </a:extLst>
          </p:cNvPr>
          <p:cNvSpPr/>
          <p:nvPr/>
        </p:nvSpPr>
        <p:spPr>
          <a:xfrm>
            <a:off x="3743264" y="542436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901;p59">
            <a:extLst>
              <a:ext uri="{FF2B5EF4-FFF2-40B4-BE49-F238E27FC236}">
                <a16:creationId xmlns:a16="http://schemas.microsoft.com/office/drawing/2014/main" id="{6E9E0BD8-AFAE-DA3D-52F6-AEA833EE23C7}"/>
              </a:ext>
            </a:extLst>
          </p:cNvPr>
          <p:cNvSpPr/>
          <p:nvPr/>
        </p:nvSpPr>
        <p:spPr>
          <a:xfrm>
            <a:off x="2524605" y="5464356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900;p59">
            <a:extLst>
              <a:ext uri="{FF2B5EF4-FFF2-40B4-BE49-F238E27FC236}">
                <a16:creationId xmlns:a16="http://schemas.microsoft.com/office/drawing/2014/main" id="{192A2424-A6DC-6A63-6A1D-3A66796A9D8A}"/>
              </a:ext>
            </a:extLst>
          </p:cNvPr>
          <p:cNvSpPr/>
          <p:nvPr/>
        </p:nvSpPr>
        <p:spPr>
          <a:xfrm>
            <a:off x="991384" y="6477380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33" name="Google Shape;903;p59">
            <a:extLst>
              <a:ext uri="{FF2B5EF4-FFF2-40B4-BE49-F238E27FC236}">
                <a16:creationId xmlns:a16="http://schemas.microsoft.com/office/drawing/2014/main" id="{764125EB-2D19-7EC1-0204-5480CC649DE5}"/>
              </a:ext>
            </a:extLst>
          </p:cNvPr>
          <p:cNvSpPr/>
          <p:nvPr/>
        </p:nvSpPr>
        <p:spPr>
          <a:xfrm>
            <a:off x="3743264" y="6477380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906;p59">
            <a:extLst>
              <a:ext uri="{FF2B5EF4-FFF2-40B4-BE49-F238E27FC236}">
                <a16:creationId xmlns:a16="http://schemas.microsoft.com/office/drawing/2014/main" id="{5B36576E-E18E-2DEC-25D7-C27F7A3F40D0}"/>
              </a:ext>
            </a:extLst>
          </p:cNvPr>
          <p:cNvSpPr txBox="1"/>
          <p:nvPr/>
        </p:nvSpPr>
        <p:spPr>
          <a:xfrm>
            <a:off x="1305696" y="6130954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901;p59">
            <a:extLst>
              <a:ext uri="{FF2B5EF4-FFF2-40B4-BE49-F238E27FC236}">
                <a16:creationId xmlns:a16="http://schemas.microsoft.com/office/drawing/2014/main" id="{8E7725D6-527B-45F5-3B6C-7CD66CE001F7}"/>
              </a:ext>
            </a:extLst>
          </p:cNvPr>
          <p:cNvSpPr/>
          <p:nvPr/>
        </p:nvSpPr>
        <p:spPr>
          <a:xfrm>
            <a:off x="2524605" y="6516390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508;p27">
            <a:extLst>
              <a:ext uri="{FF2B5EF4-FFF2-40B4-BE49-F238E27FC236}">
                <a16:creationId xmlns:a16="http://schemas.microsoft.com/office/drawing/2014/main" id="{976E8AFC-F06E-C736-08D2-8FF8B4E3B82B}"/>
              </a:ext>
            </a:extLst>
          </p:cNvPr>
          <p:cNvCxnSpPr>
            <a:cxnSpLocks/>
            <a:stCxn id="233" idx="3"/>
            <a:endCxn id="225" idx="1"/>
          </p:cNvCxnSpPr>
          <p:nvPr/>
        </p:nvCxnSpPr>
        <p:spPr>
          <a:xfrm flipH="1">
            <a:off x="991384" y="6673976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906;p59">
            <a:extLst>
              <a:ext uri="{FF2B5EF4-FFF2-40B4-BE49-F238E27FC236}">
                <a16:creationId xmlns:a16="http://schemas.microsoft.com/office/drawing/2014/main" id="{2155505E-D172-E96A-8FE0-2662A09D6E5F}"/>
              </a:ext>
            </a:extLst>
          </p:cNvPr>
          <p:cNvSpPr txBox="1"/>
          <p:nvPr/>
        </p:nvSpPr>
        <p:spPr>
          <a:xfrm>
            <a:off x="1305696" y="5084261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80445D6-818A-16A8-AA52-EEBC50C095CC}"/>
              </a:ext>
            </a:extLst>
          </p:cNvPr>
          <p:cNvSpPr/>
          <p:nvPr/>
        </p:nvSpPr>
        <p:spPr>
          <a:xfrm>
            <a:off x="2666207" y="7079503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F5EEC48B-17BD-1558-1425-676997CA3428}"/>
              </a:ext>
            </a:extLst>
          </p:cNvPr>
          <p:cNvCxnSpPr>
            <a:cxnSpLocks/>
            <a:stCxn id="228" idx="3"/>
            <a:endCxn id="230" idx="1"/>
          </p:cNvCxnSpPr>
          <p:nvPr/>
        </p:nvCxnSpPr>
        <p:spPr>
          <a:xfrm>
            <a:off x="2183519" y="5620957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E3CEEA0-48FB-29D5-A950-AAE32CB56EE6}"/>
              </a:ext>
            </a:extLst>
          </p:cNvPr>
          <p:cNvCxnSpPr>
            <a:cxnSpLocks/>
            <a:stCxn id="230" idx="3"/>
            <a:endCxn id="229" idx="1"/>
          </p:cNvCxnSpPr>
          <p:nvPr/>
        </p:nvCxnSpPr>
        <p:spPr>
          <a:xfrm flipV="1">
            <a:off x="3402429" y="5620957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7B23458-7149-06F5-51E6-F0B5216F8B76}"/>
              </a:ext>
            </a:extLst>
          </p:cNvPr>
          <p:cNvCxnSpPr>
            <a:cxnSpLocks/>
            <a:stCxn id="232" idx="3"/>
            <a:endCxn id="166" idx="1"/>
          </p:cNvCxnSpPr>
          <p:nvPr/>
        </p:nvCxnSpPr>
        <p:spPr>
          <a:xfrm flipV="1">
            <a:off x="2183519" y="6673975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945FA5A-EF18-18E4-334F-86906D9D76D1}"/>
              </a:ext>
            </a:extLst>
          </p:cNvPr>
          <p:cNvCxnSpPr>
            <a:cxnSpLocks/>
            <a:stCxn id="166" idx="3"/>
            <a:endCxn id="233" idx="1"/>
          </p:cNvCxnSpPr>
          <p:nvPr/>
        </p:nvCxnSpPr>
        <p:spPr>
          <a:xfrm>
            <a:off x="3402429" y="6673975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4EB930E-5E69-D352-4056-5B8F7E05D9C3}"/>
              </a:ext>
            </a:extLst>
          </p:cNvPr>
          <p:cNvCxnSpPr>
            <a:cxnSpLocks/>
            <a:stCxn id="225" idx="3"/>
            <a:endCxn id="224" idx="1"/>
          </p:cNvCxnSpPr>
          <p:nvPr/>
        </p:nvCxnSpPr>
        <p:spPr>
          <a:xfrm>
            <a:off x="2183519" y="7786864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61F67DD-0B85-BA92-C901-5882E81BE66B}"/>
              </a:ext>
            </a:extLst>
          </p:cNvPr>
          <p:cNvCxnSpPr>
            <a:cxnSpLocks/>
            <a:stCxn id="224" idx="3"/>
            <a:endCxn id="2" idx="1"/>
          </p:cNvCxnSpPr>
          <p:nvPr/>
        </p:nvCxnSpPr>
        <p:spPr>
          <a:xfrm flipV="1">
            <a:off x="3402429" y="7786864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Google Shape;906;p59">
            <a:extLst>
              <a:ext uri="{FF2B5EF4-FFF2-40B4-BE49-F238E27FC236}">
                <a16:creationId xmlns:a16="http://schemas.microsoft.com/office/drawing/2014/main" id="{E3AA2CDC-A9FE-F333-6119-A92D428DE0C0}"/>
              </a:ext>
            </a:extLst>
          </p:cNvPr>
          <p:cNvSpPr txBox="1"/>
          <p:nvPr/>
        </p:nvSpPr>
        <p:spPr>
          <a:xfrm>
            <a:off x="835134" y="4799399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6" name=" 205">
            <a:extLst>
              <a:ext uri="{FF2B5EF4-FFF2-40B4-BE49-F238E27FC236}">
                <a16:creationId xmlns:a16="http://schemas.microsoft.com/office/drawing/2014/main" id="{913F7E24-1149-912E-555D-117ADC20D50C}"/>
              </a:ext>
            </a:extLst>
          </p:cNvPr>
          <p:cNvSpPr/>
          <p:nvPr/>
        </p:nvSpPr>
        <p:spPr>
          <a:xfrm>
            <a:off x="5261972" y="8768980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208" name="Isosceles Triangle 207">
            <a:extLst>
              <a:ext uri="{FF2B5EF4-FFF2-40B4-BE49-F238E27FC236}">
                <a16:creationId xmlns:a16="http://schemas.microsoft.com/office/drawing/2014/main" id="{F7372AF0-A76F-3F0B-3C48-B7DCAB6CF8CD}"/>
              </a:ext>
            </a:extLst>
          </p:cNvPr>
          <p:cNvSpPr/>
          <p:nvPr/>
        </p:nvSpPr>
        <p:spPr>
          <a:xfrm>
            <a:off x="4145283" y="8449365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1273A4-80D7-C82C-4902-27148B895D4D}"/>
              </a:ext>
            </a:extLst>
          </p:cNvPr>
          <p:cNvSpPr txBox="1"/>
          <p:nvPr/>
        </p:nvSpPr>
        <p:spPr>
          <a:xfrm>
            <a:off x="4236638" y="8645961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B4B709F-C5E7-BFF3-299D-A152E3DFEB60}"/>
              </a:ext>
            </a:extLst>
          </p:cNvPr>
          <p:cNvSpPr txBox="1"/>
          <p:nvPr/>
        </p:nvSpPr>
        <p:spPr>
          <a:xfrm>
            <a:off x="982744" y="8366212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0" name=" 259">
            <a:extLst>
              <a:ext uri="{FF2B5EF4-FFF2-40B4-BE49-F238E27FC236}">
                <a16:creationId xmlns:a16="http://schemas.microsoft.com/office/drawing/2014/main" id="{E12CF018-4949-E695-60AB-130DCA75E62B}"/>
              </a:ext>
            </a:extLst>
          </p:cNvPr>
          <p:cNvSpPr/>
          <p:nvPr/>
        </p:nvSpPr>
        <p:spPr>
          <a:xfrm>
            <a:off x="1002822" y="8856904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267" name=" 266">
            <a:extLst>
              <a:ext uri="{FF2B5EF4-FFF2-40B4-BE49-F238E27FC236}">
                <a16:creationId xmlns:a16="http://schemas.microsoft.com/office/drawing/2014/main" id="{CE6713B0-E2F9-1DA2-A11D-63BD112967DC}"/>
              </a:ext>
            </a:extLst>
          </p:cNvPr>
          <p:cNvSpPr/>
          <p:nvPr/>
        </p:nvSpPr>
        <p:spPr>
          <a:xfrm>
            <a:off x="5264930" y="5581617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269" name=" 268">
            <a:extLst>
              <a:ext uri="{FF2B5EF4-FFF2-40B4-BE49-F238E27FC236}">
                <a16:creationId xmlns:a16="http://schemas.microsoft.com/office/drawing/2014/main" id="{660649D7-CA38-84C1-EA3A-96938D04D7C9}"/>
              </a:ext>
            </a:extLst>
          </p:cNvPr>
          <p:cNvSpPr/>
          <p:nvPr/>
        </p:nvSpPr>
        <p:spPr>
          <a:xfrm>
            <a:off x="998473" y="5206766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270" name=" 269">
            <a:extLst>
              <a:ext uri="{FF2B5EF4-FFF2-40B4-BE49-F238E27FC236}">
                <a16:creationId xmlns:a16="http://schemas.microsoft.com/office/drawing/2014/main" id="{B0A1C8D8-6B5E-296D-3FF3-C0CB384B77F1}"/>
              </a:ext>
            </a:extLst>
          </p:cNvPr>
          <p:cNvSpPr/>
          <p:nvPr/>
        </p:nvSpPr>
        <p:spPr>
          <a:xfrm>
            <a:off x="3756309" y="5206766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299" name=" 298">
            <a:extLst>
              <a:ext uri="{FF2B5EF4-FFF2-40B4-BE49-F238E27FC236}">
                <a16:creationId xmlns:a16="http://schemas.microsoft.com/office/drawing/2014/main" id="{C0779EA4-1298-8F35-2CFC-18D461524FC0}"/>
              </a:ext>
            </a:extLst>
          </p:cNvPr>
          <p:cNvSpPr/>
          <p:nvPr/>
        </p:nvSpPr>
        <p:spPr>
          <a:xfrm>
            <a:off x="970773" y="6266333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300" name=" 299">
            <a:extLst>
              <a:ext uri="{FF2B5EF4-FFF2-40B4-BE49-F238E27FC236}">
                <a16:creationId xmlns:a16="http://schemas.microsoft.com/office/drawing/2014/main" id="{73A6447D-B5BF-9F25-E161-B72B637DC17F}"/>
              </a:ext>
            </a:extLst>
          </p:cNvPr>
          <p:cNvSpPr/>
          <p:nvPr/>
        </p:nvSpPr>
        <p:spPr>
          <a:xfrm>
            <a:off x="3742536" y="6266333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301" name=" 300">
            <a:extLst>
              <a:ext uri="{FF2B5EF4-FFF2-40B4-BE49-F238E27FC236}">
                <a16:creationId xmlns:a16="http://schemas.microsoft.com/office/drawing/2014/main" id="{100635E5-5F1B-AFEA-A52E-67A060E45C7F}"/>
              </a:ext>
            </a:extLst>
          </p:cNvPr>
          <p:cNvSpPr/>
          <p:nvPr/>
        </p:nvSpPr>
        <p:spPr>
          <a:xfrm>
            <a:off x="970917" y="7373803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303" name=" 302">
            <a:extLst>
              <a:ext uri="{FF2B5EF4-FFF2-40B4-BE49-F238E27FC236}">
                <a16:creationId xmlns:a16="http://schemas.microsoft.com/office/drawing/2014/main" id="{7EC8C367-D234-67D2-8B4E-2E3178FFF735}"/>
              </a:ext>
            </a:extLst>
          </p:cNvPr>
          <p:cNvSpPr/>
          <p:nvPr/>
        </p:nvSpPr>
        <p:spPr>
          <a:xfrm>
            <a:off x="3743263" y="7373803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312" name="Google Shape;943;p27">
            <a:extLst>
              <a:ext uri="{FF2B5EF4-FFF2-40B4-BE49-F238E27FC236}">
                <a16:creationId xmlns:a16="http://schemas.microsoft.com/office/drawing/2014/main" id="{684A2EF4-E5BD-F0BC-CA86-36DFE7CF7ED4}"/>
              </a:ext>
            </a:extLst>
          </p:cNvPr>
          <p:cNvSpPr txBox="1"/>
          <p:nvPr/>
        </p:nvSpPr>
        <p:spPr>
          <a:xfrm>
            <a:off x="3945923" y="9178327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5097128F-72B2-822A-7854-2DF60C5E06FE}"/>
              </a:ext>
            </a:extLst>
          </p:cNvPr>
          <p:cNvSpPr/>
          <p:nvPr/>
        </p:nvSpPr>
        <p:spPr>
          <a:xfrm>
            <a:off x="3675941" y="9225017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4" name="Google Shape;945;p27">
            <a:extLst>
              <a:ext uri="{FF2B5EF4-FFF2-40B4-BE49-F238E27FC236}">
                <a16:creationId xmlns:a16="http://schemas.microsoft.com/office/drawing/2014/main" id="{2A52CC71-A368-182C-A3B3-9F925DAFD5A6}"/>
              </a:ext>
            </a:extLst>
          </p:cNvPr>
          <p:cNvSpPr txBox="1"/>
          <p:nvPr/>
        </p:nvSpPr>
        <p:spPr>
          <a:xfrm>
            <a:off x="1248275" y="9178327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943;p27">
            <a:extLst>
              <a:ext uri="{FF2B5EF4-FFF2-40B4-BE49-F238E27FC236}">
                <a16:creationId xmlns:a16="http://schemas.microsoft.com/office/drawing/2014/main" id="{86B82816-95C4-B080-38F0-FAB5257C6EDB}"/>
              </a:ext>
            </a:extLst>
          </p:cNvPr>
          <p:cNvSpPr txBox="1"/>
          <p:nvPr/>
        </p:nvSpPr>
        <p:spPr>
          <a:xfrm>
            <a:off x="4891817" y="9178346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66175A2A-8878-B5BA-0589-54AC23B2E409}"/>
              </a:ext>
            </a:extLst>
          </p:cNvPr>
          <p:cNvSpPr/>
          <p:nvPr/>
        </p:nvSpPr>
        <p:spPr>
          <a:xfrm>
            <a:off x="984481" y="9225017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17" name="Google Shape;945;p27">
            <a:extLst>
              <a:ext uri="{FF2B5EF4-FFF2-40B4-BE49-F238E27FC236}">
                <a16:creationId xmlns:a16="http://schemas.microsoft.com/office/drawing/2014/main" id="{63C1E9E3-940A-FC67-79A4-BE546EFA4883}"/>
              </a:ext>
            </a:extLst>
          </p:cNvPr>
          <p:cNvSpPr txBox="1"/>
          <p:nvPr/>
        </p:nvSpPr>
        <p:spPr>
          <a:xfrm>
            <a:off x="2931916" y="9178327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ECCEC9A1-74F4-50F3-5CEF-46273C891F70}"/>
              </a:ext>
            </a:extLst>
          </p:cNvPr>
          <p:cNvSpPr/>
          <p:nvPr/>
        </p:nvSpPr>
        <p:spPr>
          <a:xfrm>
            <a:off x="2663048" y="9225017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19" name="Google Shape;945;p27">
            <a:extLst>
              <a:ext uri="{FF2B5EF4-FFF2-40B4-BE49-F238E27FC236}">
                <a16:creationId xmlns:a16="http://schemas.microsoft.com/office/drawing/2014/main" id="{C2B7E309-199E-FAEC-F362-F728B99E23D4}"/>
              </a:ext>
            </a:extLst>
          </p:cNvPr>
          <p:cNvSpPr txBox="1"/>
          <p:nvPr/>
        </p:nvSpPr>
        <p:spPr>
          <a:xfrm>
            <a:off x="1933960" y="9178327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901;p59">
            <a:extLst>
              <a:ext uri="{FF2B5EF4-FFF2-40B4-BE49-F238E27FC236}">
                <a16:creationId xmlns:a16="http://schemas.microsoft.com/office/drawing/2014/main" id="{3DB1F885-AFE9-02E8-8788-788881544D0F}"/>
              </a:ext>
            </a:extLst>
          </p:cNvPr>
          <p:cNvSpPr/>
          <p:nvPr/>
        </p:nvSpPr>
        <p:spPr>
          <a:xfrm>
            <a:off x="1659746" y="9227721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1" name="Isosceles Triangle 320">
            <a:extLst>
              <a:ext uri="{FF2B5EF4-FFF2-40B4-BE49-F238E27FC236}">
                <a16:creationId xmlns:a16="http://schemas.microsoft.com/office/drawing/2014/main" id="{7FBEA9C0-8B86-127D-059D-6AF9B0AE9999}"/>
              </a:ext>
            </a:extLst>
          </p:cNvPr>
          <p:cNvSpPr/>
          <p:nvPr/>
        </p:nvSpPr>
        <p:spPr>
          <a:xfrm>
            <a:off x="4632192" y="9170514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322" name=" 321">
            <a:extLst>
              <a:ext uri="{FF2B5EF4-FFF2-40B4-BE49-F238E27FC236}">
                <a16:creationId xmlns:a16="http://schemas.microsoft.com/office/drawing/2014/main" id="{B8473C23-2626-1C9A-6147-14A956982FA6}"/>
              </a:ext>
            </a:extLst>
          </p:cNvPr>
          <p:cNvSpPr/>
          <p:nvPr/>
        </p:nvSpPr>
        <p:spPr>
          <a:xfrm>
            <a:off x="5264930" y="6634635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323" name=" 322">
            <a:extLst>
              <a:ext uri="{FF2B5EF4-FFF2-40B4-BE49-F238E27FC236}">
                <a16:creationId xmlns:a16="http://schemas.microsoft.com/office/drawing/2014/main" id="{485DD8A5-47F2-1695-2072-8081EE5F7F92}"/>
              </a:ext>
            </a:extLst>
          </p:cNvPr>
          <p:cNvSpPr/>
          <p:nvPr/>
        </p:nvSpPr>
        <p:spPr>
          <a:xfrm>
            <a:off x="1001896" y="8680321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6015534-1490-4EC1-0BD7-719BBCBCEA07}"/>
              </a:ext>
            </a:extLst>
          </p:cNvPr>
          <p:cNvSpPr/>
          <p:nvPr/>
        </p:nvSpPr>
        <p:spPr>
          <a:xfrm>
            <a:off x="5333330" y="7269618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D628860-F49A-8AB0-3ECC-C7D45CFD1144}"/>
              </a:ext>
            </a:extLst>
          </p:cNvPr>
          <p:cNvSpPr/>
          <p:nvPr/>
        </p:nvSpPr>
        <p:spPr>
          <a:xfrm>
            <a:off x="3933642" y="11258551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8423A10-C8A0-E814-1047-564245EECD25}"/>
              </a:ext>
            </a:extLst>
          </p:cNvPr>
          <p:cNvSpPr/>
          <p:nvPr/>
        </p:nvSpPr>
        <p:spPr>
          <a:xfrm>
            <a:off x="5290902" y="10878892"/>
            <a:ext cx="502964" cy="231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5" name="Google Shape;990;p28">
            <a:extLst>
              <a:ext uri="{FF2B5EF4-FFF2-40B4-BE49-F238E27FC236}">
                <a16:creationId xmlns:a16="http://schemas.microsoft.com/office/drawing/2014/main" id="{EF21EEC2-E246-26CD-F5A8-EDB9D6ADAED3}"/>
              </a:ext>
            </a:extLst>
          </p:cNvPr>
          <p:cNvSpPr/>
          <p:nvPr/>
        </p:nvSpPr>
        <p:spPr>
          <a:xfrm>
            <a:off x="4777442" y="10856644"/>
            <a:ext cx="896544" cy="393192"/>
          </a:xfrm>
          <a:prstGeom prst="roundRect">
            <a:avLst>
              <a:gd name="adj" fmla="val 16667"/>
            </a:avLst>
          </a:prstGeom>
          <a:noFill/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990;p28">
            <a:extLst>
              <a:ext uri="{FF2B5EF4-FFF2-40B4-BE49-F238E27FC236}">
                <a16:creationId xmlns:a16="http://schemas.microsoft.com/office/drawing/2014/main" id="{6FEABBDD-1FE8-F1FB-A63A-28D8A18B8AB1}"/>
              </a:ext>
            </a:extLst>
          </p:cNvPr>
          <p:cNvSpPr/>
          <p:nvPr/>
        </p:nvSpPr>
        <p:spPr>
          <a:xfrm>
            <a:off x="2685794" y="11625552"/>
            <a:ext cx="896544" cy="393192"/>
          </a:xfrm>
          <a:prstGeom prst="roundRect">
            <a:avLst>
              <a:gd name="adj" fmla="val 16667"/>
            </a:avLst>
          </a:prstGeom>
          <a:noFill/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990;p28">
            <a:extLst>
              <a:ext uri="{FF2B5EF4-FFF2-40B4-BE49-F238E27FC236}">
                <a16:creationId xmlns:a16="http://schemas.microsoft.com/office/drawing/2014/main" id="{F3FD6CA0-EDE8-F940-F2E8-97D12A221DA9}"/>
              </a:ext>
            </a:extLst>
          </p:cNvPr>
          <p:cNvSpPr/>
          <p:nvPr/>
        </p:nvSpPr>
        <p:spPr>
          <a:xfrm>
            <a:off x="4795008" y="12568923"/>
            <a:ext cx="896544" cy="393192"/>
          </a:xfrm>
          <a:prstGeom prst="roundRect">
            <a:avLst>
              <a:gd name="adj" fmla="val 16667"/>
            </a:avLst>
          </a:prstGeom>
          <a:noFill/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990;p28">
            <a:extLst>
              <a:ext uri="{FF2B5EF4-FFF2-40B4-BE49-F238E27FC236}">
                <a16:creationId xmlns:a16="http://schemas.microsoft.com/office/drawing/2014/main" id="{1EFD6FD4-61B4-272D-364E-83F81D14C49A}"/>
              </a:ext>
            </a:extLst>
          </p:cNvPr>
          <p:cNvSpPr/>
          <p:nvPr/>
        </p:nvSpPr>
        <p:spPr>
          <a:xfrm>
            <a:off x="2651580" y="13332002"/>
            <a:ext cx="896544" cy="393192"/>
          </a:xfrm>
          <a:prstGeom prst="roundRect">
            <a:avLst>
              <a:gd name="adj" fmla="val 16667"/>
            </a:avLst>
          </a:prstGeom>
          <a:noFill/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endParaRPr sz="12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41E00E5-46B3-6D1A-DB4C-E7C747290EB9}"/>
              </a:ext>
            </a:extLst>
          </p:cNvPr>
          <p:cNvSpPr/>
          <p:nvPr/>
        </p:nvSpPr>
        <p:spPr>
          <a:xfrm>
            <a:off x="5293864" y="12582858"/>
            <a:ext cx="502964" cy="231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" name="Google Shape;783;p85">
            <a:extLst>
              <a:ext uri="{FF2B5EF4-FFF2-40B4-BE49-F238E27FC236}">
                <a16:creationId xmlns:a16="http://schemas.microsoft.com/office/drawing/2014/main" id="{10DD7222-6824-CBA6-3F18-50BB8E57B57B}"/>
              </a:ext>
            </a:extLst>
          </p:cNvPr>
          <p:cNvSpPr/>
          <p:nvPr/>
        </p:nvSpPr>
        <p:spPr>
          <a:xfrm>
            <a:off x="770747" y="1537783"/>
            <a:ext cx="1418226" cy="1343582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 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 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84;p85">
            <a:extLst>
              <a:ext uri="{FF2B5EF4-FFF2-40B4-BE49-F238E27FC236}">
                <a16:creationId xmlns:a16="http://schemas.microsoft.com/office/drawing/2014/main" id="{37BD8F98-1673-F740-184E-ECD120AEF7BB}"/>
              </a:ext>
            </a:extLst>
          </p:cNvPr>
          <p:cNvSpPr txBox="1"/>
          <p:nvPr/>
        </p:nvSpPr>
        <p:spPr>
          <a:xfrm>
            <a:off x="3547080" y="1192712"/>
            <a:ext cx="157516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Faulty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" name="Google Shape;785;p85">
            <a:extLst>
              <a:ext uri="{FF2B5EF4-FFF2-40B4-BE49-F238E27FC236}">
                <a16:creationId xmlns:a16="http://schemas.microsoft.com/office/drawing/2014/main" id="{364169C2-529F-6CB4-7E3E-CA9219C0F874}"/>
              </a:ext>
            </a:extLst>
          </p:cNvPr>
          <p:cNvSpPr txBox="1"/>
          <p:nvPr/>
        </p:nvSpPr>
        <p:spPr>
          <a:xfrm>
            <a:off x="1479817" y="1192788"/>
            <a:ext cx="206726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Faulty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86;p85">
            <a:extLst>
              <a:ext uri="{FF2B5EF4-FFF2-40B4-BE49-F238E27FC236}">
                <a16:creationId xmlns:a16="http://schemas.microsoft.com/office/drawing/2014/main" id="{547B8219-53B5-7A46-878A-643AF4591C43}"/>
              </a:ext>
            </a:extLst>
          </p:cNvPr>
          <p:cNvSpPr txBox="1"/>
          <p:nvPr/>
        </p:nvSpPr>
        <p:spPr>
          <a:xfrm>
            <a:off x="5122286" y="1192712"/>
            <a:ext cx="162394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Faulty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88;p85">
            <a:extLst>
              <a:ext uri="{FF2B5EF4-FFF2-40B4-BE49-F238E27FC236}">
                <a16:creationId xmlns:a16="http://schemas.microsoft.com/office/drawing/2014/main" id="{D9A1BAF3-F1D1-332E-AE53-2FAD11A88E1B}"/>
              </a:ext>
            </a:extLst>
          </p:cNvPr>
          <p:cNvSpPr/>
          <p:nvPr/>
        </p:nvSpPr>
        <p:spPr>
          <a:xfrm>
            <a:off x="2838011" y="1537931"/>
            <a:ext cx="1418226" cy="1343582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 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790;p85">
            <a:extLst>
              <a:ext uri="{FF2B5EF4-FFF2-40B4-BE49-F238E27FC236}">
                <a16:creationId xmlns:a16="http://schemas.microsoft.com/office/drawing/2014/main" id="{0A9EB821-9D80-688D-2B41-CA46B97CB6F6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 rot="5400000" flipH="1" flipV="1">
            <a:off x="5893900" y="766359"/>
            <a:ext cx="80796" cy="1623940"/>
          </a:xfrm>
          <a:prstGeom prst="curvedConnector3">
            <a:avLst>
              <a:gd name="adj1" fmla="val 53510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793;p85">
            <a:extLst>
              <a:ext uri="{FF2B5EF4-FFF2-40B4-BE49-F238E27FC236}">
                <a16:creationId xmlns:a16="http://schemas.microsoft.com/office/drawing/2014/main" id="{21C24A80-58C5-2E8C-7010-8076E52769D7}"/>
              </a:ext>
            </a:extLst>
          </p:cNvPr>
          <p:cNvCxnSpPr>
            <a:cxnSpLocks/>
            <a:stCxn id="7" idx="0"/>
            <a:endCxn id="10" idx="0"/>
          </p:cNvCxnSpPr>
          <p:nvPr/>
        </p:nvCxnSpPr>
        <p:spPr>
          <a:xfrm rot="16200000" flipH="1">
            <a:off x="4294328" y="790727"/>
            <a:ext cx="80796" cy="1575204"/>
          </a:xfrm>
          <a:prstGeom prst="curvedConnector3">
            <a:avLst>
              <a:gd name="adj1" fmla="val -44461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791;p85">
            <a:extLst>
              <a:ext uri="{FF2B5EF4-FFF2-40B4-BE49-F238E27FC236}">
                <a16:creationId xmlns:a16="http://schemas.microsoft.com/office/drawing/2014/main" id="{25395505-3B8A-6A22-4B83-C80F4E60B2AB}"/>
              </a:ext>
            </a:extLst>
          </p:cNvPr>
          <p:cNvSpPr txBox="1"/>
          <p:nvPr/>
        </p:nvSpPr>
        <p:spPr>
          <a:xfrm>
            <a:off x="4950578" y="1618727"/>
            <a:ext cx="3435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92;p85">
            <a:extLst>
              <a:ext uri="{FF2B5EF4-FFF2-40B4-BE49-F238E27FC236}">
                <a16:creationId xmlns:a16="http://schemas.microsoft.com/office/drawing/2014/main" id="{97778A80-1C57-034F-0F96-26E742268A30}"/>
              </a:ext>
            </a:extLst>
          </p:cNvPr>
          <p:cNvSpPr/>
          <p:nvPr/>
        </p:nvSpPr>
        <p:spPr>
          <a:xfrm>
            <a:off x="6037155" y="1537931"/>
            <a:ext cx="1418226" cy="1343582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 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794;p85">
            <a:extLst>
              <a:ext uri="{FF2B5EF4-FFF2-40B4-BE49-F238E27FC236}">
                <a16:creationId xmlns:a16="http://schemas.microsoft.com/office/drawing/2014/main" id="{E2C7EE83-8FB9-0789-7B7B-6CE0FDCC7E06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7792091" y="484266"/>
            <a:ext cx="7843" cy="2099488"/>
          </a:xfrm>
          <a:prstGeom prst="curvedConnector3">
            <a:avLst>
              <a:gd name="adj1" fmla="val 4386332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796;p85">
            <a:extLst>
              <a:ext uri="{FF2B5EF4-FFF2-40B4-BE49-F238E27FC236}">
                <a16:creationId xmlns:a16="http://schemas.microsoft.com/office/drawing/2014/main" id="{35B80D31-0705-FE46-F969-8F606E93AB88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rot="16200000" flipH="1">
            <a:off x="2513418" y="504225"/>
            <a:ext cx="148" cy="2067264"/>
          </a:xfrm>
          <a:prstGeom prst="curvedConnector3">
            <a:avLst>
              <a:gd name="adj1" fmla="val -22195473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797;p85">
            <a:extLst>
              <a:ext uri="{FF2B5EF4-FFF2-40B4-BE49-F238E27FC236}">
                <a16:creationId xmlns:a16="http://schemas.microsoft.com/office/drawing/2014/main" id="{A08BBD80-D948-8CB1-FE07-28A392F40AF1}"/>
              </a:ext>
            </a:extLst>
          </p:cNvPr>
          <p:cNvSpPr txBox="1"/>
          <p:nvPr/>
        </p:nvSpPr>
        <p:spPr>
          <a:xfrm>
            <a:off x="6746227" y="1192788"/>
            <a:ext cx="2099400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95;p85">
            <a:extLst>
              <a:ext uri="{FF2B5EF4-FFF2-40B4-BE49-F238E27FC236}">
                <a16:creationId xmlns:a16="http://schemas.microsoft.com/office/drawing/2014/main" id="{4764BA8D-F283-ECBC-FE7C-D6DFDCB7B91B}"/>
              </a:ext>
            </a:extLst>
          </p:cNvPr>
          <p:cNvSpPr/>
          <p:nvPr/>
        </p:nvSpPr>
        <p:spPr>
          <a:xfrm>
            <a:off x="8205676" y="1530088"/>
            <a:ext cx="1280160" cy="127980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43;p27">
            <a:extLst>
              <a:ext uri="{FF2B5EF4-FFF2-40B4-BE49-F238E27FC236}">
                <a16:creationId xmlns:a16="http://schemas.microsoft.com/office/drawing/2014/main" id="{3613EAA2-479C-1178-ADCE-ECBA88183D73}"/>
              </a:ext>
            </a:extLst>
          </p:cNvPr>
          <p:cNvSpPr txBox="1"/>
          <p:nvPr/>
        </p:nvSpPr>
        <p:spPr>
          <a:xfrm>
            <a:off x="1397255" y="3485738"/>
            <a:ext cx="221652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Transition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45;p27">
            <a:extLst>
              <a:ext uri="{FF2B5EF4-FFF2-40B4-BE49-F238E27FC236}">
                <a16:creationId xmlns:a16="http://schemas.microsoft.com/office/drawing/2014/main" id="{EDA13524-E141-125A-5C41-A2A397FBA496}"/>
              </a:ext>
            </a:extLst>
          </p:cNvPr>
          <p:cNvSpPr txBox="1"/>
          <p:nvPr/>
        </p:nvSpPr>
        <p:spPr>
          <a:xfrm>
            <a:off x="1397255" y="3101275"/>
            <a:ext cx="221652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3;p27">
            <a:extLst>
              <a:ext uri="{FF2B5EF4-FFF2-40B4-BE49-F238E27FC236}">
                <a16:creationId xmlns:a16="http://schemas.microsoft.com/office/drawing/2014/main" id="{70DAD9EB-075B-2EF2-0ADD-308BDF4C45FD}"/>
              </a:ext>
            </a:extLst>
          </p:cNvPr>
          <p:cNvSpPr txBox="1"/>
          <p:nvPr/>
        </p:nvSpPr>
        <p:spPr>
          <a:xfrm>
            <a:off x="4001992" y="3484717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42;p27">
            <a:extLst>
              <a:ext uri="{FF2B5EF4-FFF2-40B4-BE49-F238E27FC236}">
                <a16:creationId xmlns:a16="http://schemas.microsoft.com/office/drawing/2014/main" id="{55A292B6-DD36-40AE-BDF4-36D9632AA1F1}"/>
              </a:ext>
            </a:extLst>
          </p:cNvPr>
          <p:cNvSpPr/>
          <p:nvPr/>
        </p:nvSpPr>
        <p:spPr>
          <a:xfrm>
            <a:off x="1010503" y="342970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44;p27">
            <a:extLst>
              <a:ext uri="{FF2B5EF4-FFF2-40B4-BE49-F238E27FC236}">
                <a16:creationId xmlns:a16="http://schemas.microsoft.com/office/drawing/2014/main" id="{97EFA047-53F6-250A-DC95-73FA3B1A3C0D}"/>
              </a:ext>
            </a:extLst>
          </p:cNvPr>
          <p:cNvSpPr/>
          <p:nvPr/>
        </p:nvSpPr>
        <p:spPr>
          <a:xfrm>
            <a:off x="1010503" y="301264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43;p27">
            <a:extLst>
              <a:ext uri="{FF2B5EF4-FFF2-40B4-BE49-F238E27FC236}">
                <a16:creationId xmlns:a16="http://schemas.microsoft.com/office/drawing/2014/main" id="{3653CB35-699D-001E-8044-13FE44A0DB00}"/>
              </a:ext>
            </a:extLst>
          </p:cNvPr>
          <p:cNvSpPr txBox="1"/>
          <p:nvPr/>
        </p:nvSpPr>
        <p:spPr>
          <a:xfrm>
            <a:off x="4001992" y="3100254"/>
            <a:ext cx="262865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42;p27">
            <a:extLst>
              <a:ext uri="{FF2B5EF4-FFF2-40B4-BE49-F238E27FC236}">
                <a16:creationId xmlns:a16="http://schemas.microsoft.com/office/drawing/2014/main" id="{A6A93262-2AD3-649B-72C4-39FFF601845B}"/>
              </a:ext>
            </a:extLst>
          </p:cNvPr>
          <p:cNvSpPr/>
          <p:nvPr/>
        </p:nvSpPr>
        <p:spPr>
          <a:xfrm>
            <a:off x="3632662" y="301162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280F356-D364-CA9D-C131-C0A562279EF4}"/>
              </a:ext>
            </a:extLst>
          </p:cNvPr>
          <p:cNvSpPr/>
          <p:nvPr/>
        </p:nvSpPr>
        <p:spPr>
          <a:xfrm>
            <a:off x="3645970" y="3439683"/>
            <a:ext cx="337138" cy="336248"/>
          </a:xfrm>
          <a:prstGeom prst="triangle">
            <a:avLst/>
          </a:prstGeom>
          <a:solidFill>
            <a:srgbClr val="DFD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5760" rtlCol="0" anchor="ctr"/>
          <a:lstStyle/>
          <a:p>
            <a:pPr algn="ctr">
              <a:buClr>
                <a:schemeClr val="dk1"/>
              </a:buClr>
              <a:buSzPts val="1100"/>
            </a:pPr>
            <a:endParaRPr lang="en-US" sz="10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06;p59">
            <a:extLst>
              <a:ext uri="{FF2B5EF4-FFF2-40B4-BE49-F238E27FC236}">
                <a16:creationId xmlns:a16="http://schemas.microsoft.com/office/drawing/2014/main" id="{1C46AB89-52FC-C506-4E65-7A1A2E651A84}"/>
              </a:ext>
            </a:extLst>
          </p:cNvPr>
          <p:cNvSpPr txBox="1"/>
          <p:nvPr/>
        </p:nvSpPr>
        <p:spPr>
          <a:xfrm>
            <a:off x="770747" y="712717"/>
            <a:ext cx="8715089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Model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1F33B235-6FAF-62C4-FCD5-04ED458B6CBE}"/>
              </a:ext>
            </a:extLst>
          </p:cNvPr>
          <p:cNvSpPr/>
          <p:nvPr/>
        </p:nvSpPr>
        <p:spPr>
          <a:xfrm>
            <a:off x="5261972" y="7821109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D09EC5-EFCB-0B07-21DD-DA3B68F0D6E9}"/>
              </a:ext>
            </a:extLst>
          </p:cNvPr>
          <p:cNvCxnSpPr>
            <a:cxnSpLocks/>
          </p:cNvCxnSpPr>
          <p:nvPr/>
        </p:nvCxnSpPr>
        <p:spPr>
          <a:xfrm>
            <a:off x="1928393" y="-98008"/>
            <a:ext cx="5979730" cy="1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 22">
            <a:extLst>
              <a:ext uri="{FF2B5EF4-FFF2-40B4-BE49-F238E27FC236}">
                <a16:creationId xmlns:a16="http://schemas.microsoft.com/office/drawing/2014/main" id="{0C2E70C2-4D61-4CE2-E6A3-08CA1A790F87}"/>
              </a:ext>
            </a:extLst>
          </p:cNvPr>
          <p:cNvSpPr/>
          <p:nvPr/>
        </p:nvSpPr>
        <p:spPr>
          <a:xfrm>
            <a:off x="7800937" y="3092483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</a:rPr>
              <a:t>BF, </a:t>
            </a:r>
            <a:r>
              <a:rPr lang="en-US" sz="900" dirty="0">
                <a:solidFill>
                  <a:srgbClr val="7F7F7F"/>
                </a:solidFill>
              </a:rPr>
              <a:t>I. </a:t>
            </a:r>
            <a:r>
              <a:rPr sz="900" dirty="0">
                <a:solidFill>
                  <a:srgbClr val="7F7F7F"/>
                </a:solidFill>
              </a:rPr>
              <a:t>Bojanova, </a:t>
            </a:r>
            <a:r>
              <a:rPr lang="en-US" sz="900" dirty="0">
                <a:solidFill>
                  <a:srgbClr val="7F7F7F"/>
                </a:solidFill>
              </a:rPr>
              <a:t>2014-2024</a:t>
            </a:r>
            <a:endParaRPr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000"/>
                            </p:stCondLst>
                            <p:childTnLst>
                              <p:par>
                                <p:cTn id="25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000"/>
                            </p:stCondLst>
                            <p:childTnLst>
                              <p:par>
                                <p:cTn id="2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500"/>
                            </p:stCondLst>
                            <p:childTnLst>
                              <p:par>
                                <p:cTn id="2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4000"/>
                            </p:stCondLst>
                            <p:childTnLst>
                              <p:par>
                                <p:cTn id="282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0"/>
                            </p:stCondLst>
                            <p:childTnLst>
                              <p:par>
                                <p:cTn id="29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500"/>
                            </p:stCondLst>
                            <p:childTnLst>
                              <p:par>
                                <p:cTn id="3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6000"/>
                            </p:stCondLst>
                            <p:childTnLst>
                              <p:par>
                                <p:cTn id="310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6500"/>
                            </p:stCondLst>
                            <p:childTnLst>
                              <p:par>
                                <p:cTn id="3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000"/>
                            </p:stCondLst>
                            <p:childTnLst>
                              <p:par>
                                <p:cTn id="324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500"/>
                            </p:stCondLst>
                            <p:childTnLst>
                              <p:par>
                                <p:cTn id="3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9000"/>
                            </p:stCondLst>
                            <p:childTnLst>
                              <p:par>
                                <p:cTn id="3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500"/>
                            </p:stCondLst>
                            <p:childTnLst>
                              <p:par>
                                <p:cTn id="3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6" grpId="2" animBg="1"/>
      <p:bldP spid="72" grpId="0" animBg="1"/>
      <p:bldP spid="72" grpId="1" animBg="1"/>
      <p:bldP spid="72" grpId="2" animBg="1"/>
      <p:bldP spid="168" grpId="0" animBg="1"/>
      <p:bldP spid="168" grpId="1" animBg="1"/>
      <p:bldP spid="178" grpId="0" animBg="1"/>
      <p:bldP spid="178" grpId="1" animBg="1"/>
      <p:bldP spid="178" grpId="2" animBg="1"/>
      <p:bldP spid="182" grpId="0" animBg="1"/>
      <p:bldP spid="182" grpId="1" animBg="1"/>
      <p:bldP spid="182" grpId="2" animBg="1"/>
      <p:bldP spid="236" grpId="0" animBg="1"/>
      <p:bldP spid="236" grpId="1" animBg="1"/>
      <p:bldP spid="236" grpId="2" animBg="1"/>
      <p:bldP spid="239" grpId="0" animBg="1"/>
      <p:bldP spid="239" grpId="1" animBg="1"/>
      <p:bldP spid="241" grpId="0" animBg="1"/>
      <p:bldP spid="241" grpId="1" animBg="1"/>
      <p:bldP spid="241" grpId="2" animBg="1"/>
      <p:bldP spid="242" grpId="0" animBg="1"/>
      <p:bldP spid="242" grpId="1" animBg="1"/>
      <p:bldP spid="61" grpId="0" animBg="1"/>
      <p:bldP spid="61" grpId="1" animBg="1"/>
      <p:bldP spid="63" grpId="0" animBg="1"/>
      <p:bldP spid="63" grpId="1" animBg="1"/>
      <p:bldP spid="63" grpId="2" animBg="1"/>
      <p:bldP spid="71" grpId="0" animBg="1"/>
      <p:bldP spid="71" grpId="1" animBg="1"/>
      <p:bldP spid="75" grpId="0" animBg="1"/>
      <p:bldP spid="75" grpId="1" animBg="1"/>
      <p:bldP spid="75" grpId="2" animBg="1"/>
      <p:bldP spid="76" grpId="0" animBg="1"/>
      <p:bldP spid="76" grpId="1" animBg="1"/>
      <p:bldP spid="114" grpId="0" animBg="1"/>
      <p:bldP spid="114" grpId="1" animBg="1"/>
      <p:bldP spid="114" grpId="2" animBg="1"/>
      <p:bldP spid="117" grpId="0" animBg="1"/>
      <p:bldP spid="117" grpId="1" animBg="1"/>
      <p:bldP spid="118" grpId="0" animBg="1"/>
      <p:bldP spid="118" grpId="1" animBg="1"/>
      <p:bldP spid="118" grpId="2" animBg="1"/>
      <p:bldP spid="119" grpId="0" animBg="1"/>
      <p:bldP spid="119" grpId="1" animBg="1"/>
      <p:bldP spid="2" grpId="0" animBg="1"/>
      <p:bldP spid="2" grpId="1" animBg="1"/>
      <p:bldP spid="2" grpId="2" animBg="1"/>
      <p:bldP spid="225" grpId="0" animBg="1"/>
      <p:bldP spid="225" grpId="1" animBg="1"/>
      <p:bldP spid="228" grpId="0" animBg="1"/>
      <p:bldP spid="228" grpId="1" animBg="1"/>
      <p:bldP spid="228" grpId="2" animBg="1"/>
      <p:bldP spid="229" grpId="0" animBg="1"/>
      <p:bldP spid="229" grpId="1" animBg="1"/>
      <p:bldP spid="232" grpId="0" animBg="1"/>
      <p:bldP spid="232" grpId="1" animBg="1"/>
      <p:bldP spid="233" grpId="0" animBg="1"/>
      <p:bldP spid="233" grpId="1" animBg="1"/>
      <p:bldP spid="265" grpId="0" animBg="1"/>
      <p:bldP spid="265" grpId="1" animBg="1"/>
      <p:bldP spid="265" grpId="2" animBg="1"/>
      <p:bldP spid="271" grpId="0" animBg="1"/>
      <p:bldP spid="271" grpId="1" animBg="1"/>
      <p:bldP spid="271" grpId="2" animBg="1"/>
      <p:bldP spid="273" grpId="0" animBg="1"/>
      <p:bldP spid="273" grpId="1" animBg="1"/>
      <p:bldP spid="273" grpId="2" animBg="1"/>
      <p:bldP spid="275" grpId="0" animBg="1"/>
      <p:bldP spid="275" grpId="1" animBg="1"/>
      <p:bldP spid="27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:a16="http://schemas.microsoft.com/office/drawing/2014/main" id="{00CAA6EE-95B7-645A-1535-F7059B324C89}"/>
              </a:ext>
            </a:extLst>
          </p:cNvPr>
          <p:cNvSpPr/>
          <p:nvPr/>
        </p:nvSpPr>
        <p:spPr>
          <a:xfrm>
            <a:off x="1881416" y="3804179"/>
            <a:ext cx="2397419" cy="260000"/>
          </a:xfrm>
        </p:spPr>
        <p:txBody>
          <a:bodyPr lIns="20000"/>
          <a:lstStyle/>
          <a:p>
            <a:pPr algn="ctr"/>
            <a:r>
              <a:rPr sz="1200" dirty="0">
                <a:latin typeface="+mj-lt"/>
              </a:rPr>
              <a:t>Causes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4B64D9-14F0-A495-FFD4-15B99416C328}"/>
              </a:ext>
            </a:extLst>
          </p:cNvPr>
          <p:cNvSpPr/>
          <p:nvPr/>
        </p:nvSpPr>
        <p:spPr>
          <a:xfrm>
            <a:off x="1881418" y="4084179"/>
            <a:ext cx="2462923" cy="860000"/>
          </a:xfrm>
          <a:prstGeom prst="roundRect">
            <a:avLst/>
          </a:prstGeom>
          <a:solidFill>
            <a:srgbClr val="E8EFFC"/>
          </a:solidFill>
        </p:spPr>
        <p:txBody>
          <a:bodyPr lIns="20000" tIns="10000"/>
          <a:lstStyle/>
          <a:p>
            <a:r>
              <a:rPr sz="1200" dirty="0">
                <a:latin typeface="+mj-lt"/>
              </a:rPr>
              <a:t>Code Defect Bug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Mismatched Operation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Erroneous Code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79AE1E5-A744-E087-6E95-B9DFDF52FE3E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4344341" y="4514179"/>
            <a:ext cx="417422" cy="100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7E322-8161-0588-FA4E-008EEE618DF1}"/>
              </a:ext>
            </a:extLst>
          </p:cNvPr>
          <p:cNvSpPr/>
          <p:nvPr/>
        </p:nvSpPr>
        <p:spPr>
          <a:xfrm>
            <a:off x="1881418" y="5094179"/>
            <a:ext cx="2462923" cy="660000"/>
          </a:xfrm>
          <a:prstGeom prst="roundRect">
            <a:avLst/>
          </a:prstGeom>
          <a:solidFill>
            <a:srgbClr val="F4F2F8"/>
          </a:solidFill>
        </p:spPr>
        <p:txBody>
          <a:bodyPr lIns="20000" tIns="10000"/>
          <a:lstStyle/>
          <a:p>
            <a:r>
              <a:rPr sz="1200">
                <a:latin typeface="+mj-lt"/>
              </a:rPr>
              <a:t>Data Fault</a:t>
            </a:r>
          </a:p>
          <a:p>
            <a:pPr algn="r"/>
            <a:r>
              <a:rPr sz="1200">
                <a:solidFill>
                  <a:srgbClr val="660066"/>
                </a:solidFill>
                <a:latin typeface="+mj-lt"/>
              </a:rPr>
              <a:t>Forbidden Address</a:t>
            </a:r>
          </a:p>
          <a:p>
            <a:pPr algn="r"/>
            <a:r>
              <a:rPr sz="1200">
                <a:solidFill>
                  <a:srgbClr val="660066"/>
                </a:solidFill>
                <a:latin typeface="+mj-lt"/>
              </a:rPr>
              <a:t>Wrong Size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5E1D0EE-26D0-950F-2A3B-E7EA72158BAA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4344341" y="4614179"/>
            <a:ext cx="417422" cy="810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DD7A1A-05D5-E32E-4C33-53D4DCA80DB5}"/>
              </a:ext>
            </a:extLst>
          </p:cNvPr>
          <p:cNvSpPr/>
          <p:nvPr/>
        </p:nvSpPr>
        <p:spPr>
          <a:xfrm>
            <a:off x="1881418" y="5904179"/>
            <a:ext cx="2462923" cy="460000"/>
          </a:xfrm>
          <a:prstGeom prst="roundRect">
            <a:avLst/>
          </a:prstGeom>
          <a:solidFill>
            <a:srgbClr val="F4F2F8"/>
          </a:solidFill>
        </p:spPr>
        <p:txBody>
          <a:bodyPr lIns="20000" tIns="10000"/>
          <a:lstStyle/>
          <a:p>
            <a:r>
              <a:rPr sz="1200">
                <a:latin typeface="+mj-lt"/>
              </a:rPr>
              <a:t>Type Fault</a:t>
            </a:r>
          </a:p>
          <a:p>
            <a:pPr algn="r"/>
            <a:r>
              <a:rPr sz="1200">
                <a:solidFill>
                  <a:srgbClr val="660066"/>
                </a:solidFill>
                <a:latin typeface="+mj-lt"/>
              </a:rPr>
              <a:t>Casted Pointer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9B3E402-E1B6-E9C1-BDF8-ECC1206186B1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4344341" y="4614179"/>
            <a:ext cx="417422" cy="1520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5FC868-D8AF-F740-E86D-E1882B6AA804}"/>
              </a:ext>
            </a:extLst>
          </p:cNvPr>
          <p:cNvSpPr/>
          <p:nvPr/>
        </p:nvSpPr>
        <p:spPr>
          <a:xfrm>
            <a:off x="1881418" y="6514179"/>
            <a:ext cx="2462923" cy="1660000"/>
          </a:xfrm>
          <a:prstGeom prst="roundRect">
            <a:avLst/>
          </a:prstGeom>
          <a:solidFill>
            <a:srgbClr val="F4F2F8"/>
          </a:solidFill>
        </p:spPr>
        <p:txBody>
          <a:bodyPr lIns="20000" tIns="10000"/>
          <a:lstStyle/>
          <a:p>
            <a:r>
              <a:rPr sz="1200" dirty="0">
                <a:latin typeface="+mj-lt"/>
              </a:rPr>
              <a:t>Address Fault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NULL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Wild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Dangling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Untrusted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Over Bounds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Under Bounds Pointer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Wrong Position Pointer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C4D649F-9FAB-5EF7-5AF2-203BEB58ECE7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4344341" y="4614179"/>
            <a:ext cx="417422" cy="2730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F07E7-D0F5-8AF3-10A6-908FC0C8865C}"/>
              </a:ext>
            </a:extLst>
          </p:cNvPr>
          <p:cNvSpPr/>
          <p:nvPr/>
        </p:nvSpPr>
        <p:spPr>
          <a:xfrm>
            <a:off x="1881418" y="8324179"/>
            <a:ext cx="2462923" cy="460000"/>
          </a:xfrm>
          <a:prstGeom prst="roundRect">
            <a:avLst/>
          </a:prstGeom>
          <a:solidFill>
            <a:srgbClr val="F4F2F8"/>
          </a:solidFill>
        </p:spPr>
        <p:txBody>
          <a:bodyPr lIns="20000" tIns="10000"/>
          <a:lstStyle/>
          <a:p>
            <a:r>
              <a:rPr sz="1200" dirty="0">
                <a:latin typeface="+mj-lt"/>
              </a:rPr>
              <a:t>Size Fault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Not Enough Memory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CC337B4-8B99-04DA-6D7C-2F6914770851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4344341" y="4614179"/>
            <a:ext cx="417422" cy="3940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13" name=" 12">
            <a:extLst>
              <a:ext uri="{FF2B5EF4-FFF2-40B4-BE49-F238E27FC236}">
                <a16:creationId xmlns:a16="http://schemas.microsoft.com/office/drawing/2014/main" id="{26269F57-4BA5-15F3-4E83-0F19E1D56323}"/>
              </a:ext>
            </a:extLst>
          </p:cNvPr>
          <p:cNvSpPr/>
          <p:nvPr/>
        </p:nvSpPr>
        <p:spPr>
          <a:xfrm>
            <a:off x="6334643" y="3804179"/>
            <a:ext cx="2462586" cy="260000"/>
          </a:xfrm>
        </p:spPr>
        <p:txBody>
          <a:bodyPr lIns="20000"/>
          <a:lstStyle/>
          <a:p>
            <a:pPr algn="ctr"/>
            <a:r>
              <a:rPr sz="1200" dirty="0">
                <a:latin typeface="+mj-lt"/>
              </a:rPr>
              <a:t>Consequences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209FE5-5353-B659-478B-A2683259F362}"/>
              </a:ext>
            </a:extLst>
          </p:cNvPr>
          <p:cNvSpPr/>
          <p:nvPr/>
        </p:nvSpPr>
        <p:spPr>
          <a:xfrm>
            <a:off x="6334643" y="4084179"/>
            <a:ext cx="2462586" cy="460000"/>
          </a:xfrm>
          <a:prstGeom prst="roundRect">
            <a:avLst/>
          </a:prstGeom>
          <a:solidFill>
            <a:srgbClr val="F4F2F8"/>
          </a:solidFill>
        </p:spPr>
        <p:txBody>
          <a:bodyPr lIns="20000" tIns="10000"/>
          <a:lstStyle/>
          <a:p>
            <a:r>
              <a:rPr sz="1200" dirty="0">
                <a:latin typeface="+mj-lt"/>
              </a:rPr>
              <a:t>Data Error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Uninitialized Object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07E2CFC-A60D-F1F0-4447-4EBA1CAE4BB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5917221" y="4314179"/>
            <a:ext cx="417422" cy="300000"/>
          </a:xfrm>
          <a:prstGeom prst="curvedConnector3">
            <a:avLst/>
          </a:prstGeom>
          <a:ln w="6350">
            <a:solidFill/>
            <a:tailEnd type="triangle"/>
          </a:ln>
        </p:spPr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B511FF-E3DF-2A57-1069-75A1E952D067}"/>
              </a:ext>
            </a:extLst>
          </p:cNvPr>
          <p:cNvSpPr/>
          <p:nvPr/>
        </p:nvSpPr>
        <p:spPr>
          <a:xfrm>
            <a:off x="6334643" y="4694179"/>
            <a:ext cx="2462586" cy="2650000"/>
          </a:xfrm>
          <a:prstGeom prst="roundRect">
            <a:avLst/>
          </a:prstGeom>
          <a:solidFill>
            <a:srgbClr val="DFDAEA"/>
          </a:solidFill>
        </p:spPr>
        <p:txBody>
          <a:bodyPr lIns="20000" tIns="10000"/>
          <a:lstStyle/>
          <a:p>
            <a:r>
              <a:rPr sz="1200" dirty="0">
                <a:latin typeface="+mj-lt"/>
              </a:rPr>
              <a:t>Memory Corruption/Disclosure </a:t>
            </a:r>
            <a:r>
              <a:rPr lang="en-US" sz="1200" dirty="0">
                <a:latin typeface="+mj-lt"/>
              </a:rPr>
              <a:t>Final Error</a:t>
            </a:r>
            <a:endParaRPr sz="1200" dirty="0">
              <a:latin typeface="+mj-lt"/>
            </a:endParaRP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Not Cleared Object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NULL Pointer Dereference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Untrusted Pointer Dereference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Object Corruption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Type Confusion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Use After Free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Buffer Overflow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Buffer Underflow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Buffer Over-Read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Buffer Under-Read</a:t>
            </a:r>
          </a:p>
          <a:p>
            <a:pPr algn="r"/>
            <a:r>
              <a:rPr sz="1200" dirty="0">
                <a:solidFill>
                  <a:srgbClr val="660066"/>
                </a:solidFill>
                <a:latin typeface="+mj-lt"/>
              </a:rPr>
              <a:t>Uninitialized Pointer Dereference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45A6BF5-0916-E1F8-24C5-23D3A59969A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5917221" y="4614179"/>
            <a:ext cx="417422" cy="1405000"/>
          </a:xfrm>
          <a:prstGeom prst="curvedConnector3">
            <a:avLst>
              <a:gd name="adj1" fmla="val 50000"/>
            </a:avLst>
          </a:prstGeom>
          <a:ln w="6350">
            <a:solidFill/>
            <a:tailEnd type="triangle"/>
          </a:ln>
        </p:spPr>
      </p:cxnSp>
      <p:sp>
        <p:nvSpPr>
          <p:cNvPr id="18" name=" 17">
            <a:extLst>
              <a:ext uri="{FF2B5EF4-FFF2-40B4-BE49-F238E27FC236}">
                <a16:creationId xmlns:a16="http://schemas.microsoft.com/office/drawing/2014/main" id="{CF82D36F-1DA8-DEA4-1CE6-64C543311747}"/>
              </a:ext>
            </a:extLst>
          </p:cNvPr>
          <p:cNvSpPr/>
          <p:nvPr/>
        </p:nvSpPr>
        <p:spPr>
          <a:xfrm>
            <a:off x="4228381" y="3804179"/>
            <a:ext cx="2222222" cy="260000"/>
          </a:xfrm>
        </p:spPr>
        <p:txBody>
          <a:bodyPr lIns="20000"/>
          <a:lstStyle/>
          <a:p>
            <a:pPr algn="ctr"/>
            <a:r>
              <a:rPr sz="1200">
                <a:latin typeface="+mj-lt"/>
              </a:rPr>
              <a:t>Operations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EF9AE7-407E-104C-899E-2E73D8F10A9A}"/>
              </a:ext>
            </a:extLst>
          </p:cNvPr>
          <p:cNvSpPr/>
          <p:nvPr/>
        </p:nvSpPr>
        <p:spPr>
          <a:xfrm>
            <a:off x="4761763" y="4084179"/>
            <a:ext cx="1155458" cy="1060000"/>
          </a:xfrm>
          <a:prstGeom prst="rect">
            <a:avLst/>
          </a:prstGeom>
          <a:ln w="6350">
            <a:solidFill/>
          </a:ln>
        </p:spPr>
        <p:txBody>
          <a:bodyPr lIns="20000"/>
          <a:lstStyle/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Initialize Object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Dereference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Write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Clear</a:t>
            </a:r>
          </a:p>
        </p:txBody>
      </p:sp>
      <p:sp>
        <p:nvSpPr>
          <p:cNvPr id="20" name=" 19">
            <a:extLst>
              <a:ext uri="{FF2B5EF4-FFF2-40B4-BE49-F238E27FC236}">
                <a16:creationId xmlns:a16="http://schemas.microsoft.com/office/drawing/2014/main" id="{EEC802A2-0E75-28D2-6121-99BAACCB6D06}"/>
              </a:ext>
            </a:extLst>
          </p:cNvPr>
          <p:cNvSpPr/>
          <p:nvPr/>
        </p:nvSpPr>
        <p:spPr>
          <a:xfrm>
            <a:off x="4228381" y="5364179"/>
            <a:ext cx="2222222" cy="260000"/>
          </a:xfrm>
        </p:spPr>
        <p:txBody>
          <a:bodyPr lIns="20000"/>
          <a:lstStyle/>
          <a:p>
            <a:pPr algn="ctr"/>
            <a:r>
              <a:rPr sz="1200">
                <a:latin typeface="+mj-lt"/>
              </a:rPr>
              <a:t>Operands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A3CA5-027A-721A-7487-46902C091851}"/>
              </a:ext>
            </a:extLst>
          </p:cNvPr>
          <p:cNvSpPr/>
          <p:nvPr/>
        </p:nvSpPr>
        <p:spPr>
          <a:xfrm>
            <a:off x="4761763" y="5644179"/>
            <a:ext cx="1155458" cy="860000"/>
          </a:xfrm>
          <a:prstGeom prst="rect">
            <a:avLst/>
          </a:prstGeom>
          <a:ln w="6350">
            <a:solidFill/>
          </a:ln>
        </p:spPr>
        <p:txBody>
          <a:bodyPr lIns="20000"/>
          <a:lstStyle/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Data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Type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Address</a:t>
            </a:r>
          </a:p>
          <a:p>
            <a:pPr algn="ctr"/>
            <a:r>
              <a:rPr sz="1200" dirty="0">
                <a:solidFill>
                  <a:srgbClr val="660066"/>
                </a:solidFill>
                <a:latin typeface="+mj-lt"/>
              </a:rPr>
              <a:t>Size</a:t>
            </a:r>
          </a:p>
        </p:txBody>
      </p:sp>
      <p:sp>
        <p:nvSpPr>
          <p:cNvPr id="31" name=" 30">
            <a:extLst>
              <a:ext uri="{FF2B5EF4-FFF2-40B4-BE49-F238E27FC236}">
                <a16:creationId xmlns:a16="http://schemas.microsoft.com/office/drawing/2014/main" id="{40B1B8AB-2822-9EF2-35F2-9EEA47BF477D}"/>
              </a:ext>
            </a:extLst>
          </p:cNvPr>
          <p:cNvSpPr/>
          <p:nvPr/>
        </p:nvSpPr>
        <p:spPr>
          <a:xfrm>
            <a:off x="4510436" y="7675243"/>
            <a:ext cx="4286794" cy="260000"/>
          </a:xfrm>
        </p:spPr>
        <p:txBody>
          <a:bodyPr lIns="20000"/>
          <a:lstStyle/>
          <a:p>
            <a:pPr algn="ctr"/>
            <a:r>
              <a:rPr sz="1050" dirty="0">
                <a:latin typeface="+mj-lt"/>
              </a:rPr>
              <a:t>Attributes</a:t>
            </a:r>
          </a:p>
        </p:txBody>
      </p:sp>
      <p:sp>
        <p:nvSpPr>
          <p:cNvPr id="33" name=" 32">
            <a:extLst>
              <a:ext uri="{FF2B5EF4-FFF2-40B4-BE49-F238E27FC236}">
                <a16:creationId xmlns:a16="http://schemas.microsoft.com/office/drawing/2014/main" id="{0C7FF4DA-7CE0-56F2-14AD-086333987D5B}"/>
              </a:ext>
            </a:extLst>
          </p:cNvPr>
          <p:cNvSpPr/>
          <p:nvPr/>
        </p:nvSpPr>
        <p:spPr>
          <a:xfrm>
            <a:off x="7404645" y="7924179"/>
            <a:ext cx="960115" cy="860000"/>
          </a:xfrm>
        </p:spPr>
        <p:txBody>
          <a:bodyPr lIns="20000" tIns="0" rIns="0"/>
          <a:lstStyle/>
          <a:p>
            <a:r>
              <a:rPr sz="1050" dirty="0">
                <a:latin typeface="+mj-lt"/>
              </a:rPr>
              <a:t>Address State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Stack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Heap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/other/</a:t>
            </a:r>
          </a:p>
        </p:txBody>
      </p:sp>
      <p:sp>
        <p:nvSpPr>
          <p:cNvPr id="34" name=" 33">
            <a:extLst>
              <a:ext uri="{FF2B5EF4-FFF2-40B4-BE49-F238E27FC236}">
                <a16:creationId xmlns:a16="http://schemas.microsoft.com/office/drawing/2014/main" id="{0198D8A5-C307-4811-03DC-23CAB1E2F15A}"/>
              </a:ext>
            </a:extLst>
          </p:cNvPr>
          <p:cNvSpPr/>
          <p:nvPr/>
        </p:nvSpPr>
        <p:spPr>
          <a:xfrm>
            <a:off x="8258472" y="7924179"/>
            <a:ext cx="538757" cy="660000"/>
          </a:xfrm>
        </p:spPr>
        <p:txBody>
          <a:bodyPr lIns="20000" tIns="0" rIns="0"/>
          <a:lstStyle/>
          <a:p>
            <a:r>
              <a:rPr sz="1050" dirty="0">
                <a:latin typeface="+mj-lt"/>
              </a:rPr>
              <a:t>Size Kind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Actual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35" name=" 34">
            <a:extLst>
              <a:ext uri="{FF2B5EF4-FFF2-40B4-BE49-F238E27FC236}">
                <a16:creationId xmlns:a16="http://schemas.microsoft.com/office/drawing/2014/main" id="{C644C80C-4208-677B-C1F2-D55458B6D6E6}"/>
              </a:ext>
            </a:extLst>
          </p:cNvPr>
          <p:cNvSpPr/>
          <p:nvPr/>
        </p:nvSpPr>
        <p:spPr>
          <a:xfrm>
            <a:off x="4510434" y="7924179"/>
            <a:ext cx="769042" cy="660000"/>
          </a:xfrm>
        </p:spPr>
        <p:txBody>
          <a:bodyPr lIns="20000" tIns="0" rIns="0"/>
          <a:lstStyle/>
          <a:p>
            <a:r>
              <a:rPr sz="1050" dirty="0">
                <a:latin typeface="+mj-lt"/>
              </a:rPr>
              <a:t>Mechanism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Direct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36" name=" 35">
            <a:extLst>
              <a:ext uri="{FF2B5EF4-FFF2-40B4-BE49-F238E27FC236}">
                <a16:creationId xmlns:a16="http://schemas.microsoft.com/office/drawing/2014/main" id="{D93F8485-98B5-9079-C90E-9D5364511DDB}"/>
              </a:ext>
            </a:extLst>
          </p:cNvPr>
          <p:cNvSpPr/>
          <p:nvPr/>
        </p:nvSpPr>
        <p:spPr>
          <a:xfrm>
            <a:off x="5239764" y="7924179"/>
            <a:ext cx="1329780" cy="860000"/>
          </a:xfrm>
        </p:spPr>
        <p:txBody>
          <a:bodyPr lIns="20000" tIns="0" rIns="0"/>
          <a:lstStyle/>
          <a:p>
            <a:r>
              <a:rPr sz="1050" dirty="0">
                <a:latin typeface="+mj-lt"/>
              </a:rPr>
              <a:t>Source Code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Codebase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Standard Library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Compiler/Interpreter</a:t>
            </a:r>
          </a:p>
        </p:txBody>
      </p:sp>
      <p:sp>
        <p:nvSpPr>
          <p:cNvPr id="37" name=" 36">
            <a:extLst>
              <a:ext uri="{FF2B5EF4-FFF2-40B4-BE49-F238E27FC236}">
                <a16:creationId xmlns:a16="http://schemas.microsoft.com/office/drawing/2014/main" id="{51341260-FCA7-0F96-7C2A-2A4174FF9B88}"/>
              </a:ext>
            </a:extLst>
          </p:cNvPr>
          <p:cNvSpPr/>
          <p:nvPr/>
        </p:nvSpPr>
        <p:spPr>
          <a:xfrm>
            <a:off x="6422476" y="7924179"/>
            <a:ext cx="1098679" cy="860000"/>
          </a:xfrm>
        </p:spPr>
        <p:txBody>
          <a:bodyPr lIns="20000" tIns="0" rIns="0"/>
          <a:lstStyle/>
          <a:p>
            <a:r>
              <a:rPr sz="1050" dirty="0">
                <a:latin typeface="+mj-lt"/>
              </a:rPr>
              <a:t>Execution Space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Userland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Kernel</a:t>
            </a:r>
          </a:p>
          <a:p>
            <a:r>
              <a:rPr sz="1050" dirty="0">
                <a:solidFill>
                  <a:srgbClr val="660066"/>
                </a:solidFill>
                <a:latin typeface="+mj-lt"/>
              </a:rPr>
              <a:t>Bare-Metal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6CB7390-35F4-F90D-BD71-F33095B5E5FA}"/>
              </a:ext>
            </a:extLst>
          </p:cNvPr>
          <p:cNvSpPr/>
          <p:nvPr/>
        </p:nvSpPr>
        <p:spPr>
          <a:xfrm>
            <a:off x="1969894" y="8965141"/>
            <a:ext cx="400000" cy="260000"/>
          </a:xfrm>
          <a:prstGeom prst="roundRect">
            <a:avLst/>
          </a:prstGeom>
          <a:solidFill>
            <a:srgbClr val="E8EFFC"/>
          </a:solidFill>
        </p:spPr>
        <p:txBody>
          <a:bodyPr lIns="20000"/>
          <a:lstStyle/>
          <a:p>
            <a:endParaRPr sz="1050">
              <a:latin typeface="+mj-lt"/>
            </a:endParaRPr>
          </a:p>
        </p:txBody>
      </p:sp>
      <p:sp>
        <p:nvSpPr>
          <p:cNvPr id="39" name=" 38">
            <a:extLst>
              <a:ext uri="{FF2B5EF4-FFF2-40B4-BE49-F238E27FC236}">
                <a16:creationId xmlns:a16="http://schemas.microsoft.com/office/drawing/2014/main" id="{ECB004C6-0EC4-3FDF-7B36-ADBEC94F7EFF}"/>
              </a:ext>
            </a:extLst>
          </p:cNvPr>
          <p:cNvSpPr/>
          <p:nvPr/>
        </p:nvSpPr>
        <p:spPr>
          <a:xfrm>
            <a:off x="2400715" y="8965141"/>
            <a:ext cx="1319109" cy="260000"/>
          </a:xfrm>
        </p:spPr>
        <p:txBody>
          <a:bodyPr lIns="20000" rIns="0"/>
          <a:lstStyle/>
          <a:p>
            <a:r>
              <a:rPr sz="1050" dirty="0">
                <a:latin typeface="+mj-lt"/>
              </a:rPr>
              <a:t>Bug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6879B15-F5F2-F5D4-FC24-6E33E6B9BD96}"/>
              </a:ext>
            </a:extLst>
          </p:cNvPr>
          <p:cNvSpPr/>
          <p:nvPr/>
        </p:nvSpPr>
        <p:spPr>
          <a:xfrm>
            <a:off x="3489834" y="8965141"/>
            <a:ext cx="400000" cy="260000"/>
          </a:xfrm>
          <a:prstGeom prst="roundRect">
            <a:avLst/>
          </a:prstGeom>
          <a:solidFill>
            <a:srgbClr val="F4F2F8"/>
          </a:solidFill>
        </p:spPr>
        <p:txBody>
          <a:bodyPr lIns="20000"/>
          <a:lstStyle/>
          <a:p>
            <a:endParaRPr sz="1050">
              <a:latin typeface="+mj-lt"/>
            </a:endParaRPr>
          </a:p>
        </p:txBody>
      </p:sp>
      <p:sp>
        <p:nvSpPr>
          <p:cNvPr id="41" name=" 40">
            <a:extLst>
              <a:ext uri="{FF2B5EF4-FFF2-40B4-BE49-F238E27FC236}">
                <a16:creationId xmlns:a16="http://schemas.microsoft.com/office/drawing/2014/main" id="{F38666DF-439A-3B21-0023-26E254C2C006}"/>
              </a:ext>
            </a:extLst>
          </p:cNvPr>
          <p:cNvSpPr/>
          <p:nvPr/>
        </p:nvSpPr>
        <p:spPr>
          <a:xfrm>
            <a:off x="3920655" y="8965141"/>
            <a:ext cx="1319109" cy="260000"/>
          </a:xfrm>
        </p:spPr>
        <p:txBody>
          <a:bodyPr lIns="20000" rIns="0"/>
          <a:lstStyle/>
          <a:p>
            <a:r>
              <a:rPr sz="1050">
                <a:latin typeface="+mj-lt"/>
              </a:rPr>
              <a:t>Fault/Error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AA2A6-17EB-4745-BFF8-4F3E4D642246}"/>
              </a:ext>
            </a:extLst>
          </p:cNvPr>
          <p:cNvSpPr/>
          <p:nvPr/>
        </p:nvSpPr>
        <p:spPr>
          <a:xfrm>
            <a:off x="5295298" y="8965141"/>
            <a:ext cx="400000" cy="260000"/>
          </a:xfrm>
          <a:prstGeom prst="roundRect">
            <a:avLst/>
          </a:prstGeom>
          <a:solidFill>
            <a:srgbClr val="DFDAEA"/>
          </a:solidFill>
        </p:spPr>
        <p:txBody>
          <a:bodyPr lIns="20000"/>
          <a:lstStyle/>
          <a:p>
            <a:endParaRPr sz="1050">
              <a:latin typeface="+mj-lt"/>
            </a:endParaRPr>
          </a:p>
        </p:txBody>
      </p:sp>
      <p:sp>
        <p:nvSpPr>
          <p:cNvPr id="43" name=" 42">
            <a:extLst>
              <a:ext uri="{FF2B5EF4-FFF2-40B4-BE49-F238E27FC236}">
                <a16:creationId xmlns:a16="http://schemas.microsoft.com/office/drawing/2014/main" id="{DAAEADD9-8477-B68A-A67A-917723799E5B}"/>
              </a:ext>
            </a:extLst>
          </p:cNvPr>
          <p:cNvSpPr/>
          <p:nvPr/>
        </p:nvSpPr>
        <p:spPr>
          <a:xfrm>
            <a:off x="5726119" y="8965141"/>
            <a:ext cx="1319109" cy="260000"/>
          </a:xfrm>
        </p:spPr>
        <p:txBody>
          <a:bodyPr lIns="20000" rIns="0"/>
          <a:lstStyle/>
          <a:p>
            <a:r>
              <a:rPr lang="en-US" sz="1050" dirty="0">
                <a:latin typeface="+mj-lt"/>
              </a:rPr>
              <a:t>Final Error</a:t>
            </a:r>
            <a:endParaRPr sz="1050" dirty="0">
              <a:latin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A36A81-20E1-AE88-A227-1D724DA02B1C}"/>
              </a:ext>
            </a:extLst>
          </p:cNvPr>
          <p:cNvSpPr/>
          <p:nvPr/>
        </p:nvSpPr>
        <p:spPr>
          <a:xfrm>
            <a:off x="7110808" y="8965141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/>
          <a:lstStyle/>
          <a:p>
            <a:endParaRPr sz="1050">
              <a:latin typeface="+mj-lt"/>
            </a:endParaRPr>
          </a:p>
        </p:txBody>
      </p:sp>
      <p:sp>
        <p:nvSpPr>
          <p:cNvPr id="45" name=" 44">
            <a:extLst>
              <a:ext uri="{FF2B5EF4-FFF2-40B4-BE49-F238E27FC236}">
                <a16:creationId xmlns:a16="http://schemas.microsoft.com/office/drawing/2014/main" id="{754EC9C7-8A45-BC59-CC64-C095E6D51B03}"/>
              </a:ext>
            </a:extLst>
          </p:cNvPr>
          <p:cNvSpPr/>
          <p:nvPr/>
        </p:nvSpPr>
        <p:spPr>
          <a:xfrm>
            <a:off x="7638895" y="8965141"/>
            <a:ext cx="1158334" cy="260000"/>
          </a:xfrm>
        </p:spPr>
        <p:txBody>
          <a:bodyPr lIns="20000" rIns="0"/>
          <a:lstStyle/>
          <a:p>
            <a:r>
              <a:rPr sz="1050" dirty="0">
                <a:latin typeface="+mj-lt"/>
              </a:rPr>
              <a:t>Operation/Operand</a:t>
            </a:r>
          </a:p>
        </p:txBody>
      </p:sp>
      <p:sp>
        <p:nvSpPr>
          <p:cNvPr id="46" name=" 45">
            <a:extLst>
              <a:ext uri="{FF2B5EF4-FFF2-40B4-BE49-F238E27FC236}">
                <a16:creationId xmlns:a16="http://schemas.microsoft.com/office/drawing/2014/main" id="{ED3A05B3-8A7E-CAF1-312D-895ACD85913C}"/>
              </a:ext>
            </a:extLst>
          </p:cNvPr>
          <p:cNvSpPr/>
          <p:nvPr/>
        </p:nvSpPr>
        <p:spPr>
          <a:xfrm>
            <a:off x="7057917" y="7389179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CA71E-32DA-4A8A-9993-BA962A1D412A}"/>
              </a:ext>
            </a:extLst>
          </p:cNvPr>
          <p:cNvSpPr txBox="1"/>
          <p:nvPr/>
        </p:nvSpPr>
        <p:spPr>
          <a:xfrm>
            <a:off x="1881417" y="3348747"/>
            <a:ext cx="6915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Memory Corruption/Disclosure (_MEM) Class Type</a:t>
            </a:r>
          </a:p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Memory Use (MUS) Class</a:t>
            </a:r>
          </a:p>
        </p:txBody>
      </p:sp>
    </p:spTree>
    <p:extLst>
      <p:ext uri="{BB962C8B-B14F-4D97-AF65-F5344CB8AC3E}">
        <p14:creationId xmlns:p14="http://schemas.microsoft.com/office/powerpoint/2010/main" val="139670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783;p85">
            <a:extLst>
              <a:ext uri="{FF2B5EF4-FFF2-40B4-BE49-F238E27FC236}">
                <a16:creationId xmlns:a16="http://schemas.microsoft.com/office/drawing/2014/main" id="{E1EC3D0B-2B40-AF9D-5A10-AD9CFBDD1846}"/>
              </a:ext>
            </a:extLst>
          </p:cNvPr>
          <p:cNvSpPr/>
          <p:nvPr/>
        </p:nvSpPr>
        <p:spPr>
          <a:xfrm>
            <a:off x="3527188" y="9542886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93;p85">
            <a:extLst>
              <a:ext uri="{FF2B5EF4-FFF2-40B4-BE49-F238E27FC236}">
                <a16:creationId xmlns:a16="http://schemas.microsoft.com/office/drawing/2014/main" id="{DD727AD8-58E2-3CA7-5607-58DCABE2E265}"/>
              </a:ext>
            </a:extLst>
          </p:cNvPr>
          <p:cNvCxnSpPr>
            <a:cxnSpLocks/>
            <a:stCxn id="433" idx="7"/>
            <a:endCxn id="434" idx="1"/>
          </p:cNvCxnSpPr>
          <p:nvPr/>
        </p:nvCxnSpPr>
        <p:spPr>
          <a:xfrm rot="5400000" flipH="1" flipV="1">
            <a:off x="2913470" y="1056085"/>
            <a:ext cx="12700" cy="1063748"/>
          </a:xfrm>
          <a:prstGeom prst="curvedConnector3">
            <a:avLst>
              <a:gd name="adj1" fmla="val 154760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18" name="Google Shape;793;p85">
            <a:extLst>
              <a:ext uri="{FF2B5EF4-FFF2-40B4-BE49-F238E27FC236}">
                <a16:creationId xmlns:a16="http://schemas.microsoft.com/office/drawing/2014/main" id="{17216CBA-BF6B-8F0B-BC15-1D25AA1510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33859" y="1922911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1" name="Google Shape;797;p85">
            <a:extLst>
              <a:ext uri="{FF2B5EF4-FFF2-40B4-BE49-F238E27FC236}">
                <a16:creationId xmlns:a16="http://schemas.microsoft.com/office/drawing/2014/main" id="{DC534684-BA17-E5B3-BCB0-8FBFFD4AD085}"/>
              </a:ext>
            </a:extLst>
          </p:cNvPr>
          <p:cNvSpPr txBox="1"/>
          <p:nvPr/>
        </p:nvSpPr>
        <p:spPr>
          <a:xfrm>
            <a:off x="26970612" y="15385139"/>
            <a:ext cx="2065884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Exploit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795;p85">
            <a:extLst>
              <a:ext uri="{FF2B5EF4-FFF2-40B4-BE49-F238E27FC236}">
                <a16:creationId xmlns:a16="http://schemas.microsoft.com/office/drawing/2014/main" id="{EF1F409E-0FBF-4DE6-8AA6-B16576836DE3}"/>
              </a:ext>
            </a:extLst>
          </p:cNvPr>
          <p:cNvSpPr/>
          <p:nvPr/>
        </p:nvSpPr>
        <p:spPr>
          <a:xfrm>
            <a:off x="28022054" y="15815956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943;p27">
            <a:extLst>
              <a:ext uri="{FF2B5EF4-FFF2-40B4-BE49-F238E27FC236}">
                <a16:creationId xmlns:a16="http://schemas.microsoft.com/office/drawing/2014/main" id="{6DDC03D4-EB2F-9BF5-098B-44D9018432D5}"/>
              </a:ext>
            </a:extLst>
          </p:cNvPr>
          <p:cNvSpPr txBox="1"/>
          <p:nvPr/>
        </p:nvSpPr>
        <p:spPr>
          <a:xfrm>
            <a:off x="23270726" y="18578065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943;p27">
            <a:extLst>
              <a:ext uri="{FF2B5EF4-FFF2-40B4-BE49-F238E27FC236}">
                <a16:creationId xmlns:a16="http://schemas.microsoft.com/office/drawing/2014/main" id="{E1BB46CF-00B7-A938-349D-316279DE75DB}"/>
              </a:ext>
            </a:extLst>
          </p:cNvPr>
          <p:cNvSpPr txBox="1"/>
          <p:nvPr/>
        </p:nvSpPr>
        <p:spPr>
          <a:xfrm>
            <a:off x="20020257" y="18588782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945;p27">
            <a:extLst>
              <a:ext uri="{FF2B5EF4-FFF2-40B4-BE49-F238E27FC236}">
                <a16:creationId xmlns:a16="http://schemas.microsoft.com/office/drawing/2014/main" id="{E4712DE0-87B7-838D-FF2B-46C44F3C95FA}"/>
              </a:ext>
            </a:extLst>
          </p:cNvPr>
          <p:cNvSpPr txBox="1"/>
          <p:nvPr/>
        </p:nvSpPr>
        <p:spPr>
          <a:xfrm>
            <a:off x="20020257" y="18166319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785;p85">
            <a:extLst>
              <a:ext uri="{FF2B5EF4-FFF2-40B4-BE49-F238E27FC236}">
                <a16:creationId xmlns:a16="http://schemas.microsoft.com/office/drawing/2014/main" id="{8F88326B-F555-B9D8-FFFB-C30BECF2476D}"/>
              </a:ext>
            </a:extLst>
          </p:cNvPr>
          <p:cNvSpPr txBox="1"/>
          <p:nvPr/>
        </p:nvSpPr>
        <p:spPr>
          <a:xfrm>
            <a:off x="2727813" y="7457114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165" name="Google Shape;785;p85">
            <a:extLst>
              <a:ext uri="{FF2B5EF4-FFF2-40B4-BE49-F238E27FC236}">
                <a16:creationId xmlns:a16="http://schemas.microsoft.com/office/drawing/2014/main" id="{B520E27A-09F9-D90E-5527-3F9AFCBC28CB}"/>
              </a:ext>
            </a:extLst>
          </p:cNvPr>
          <p:cNvSpPr txBox="1"/>
          <p:nvPr/>
        </p:nvSpPr>
        <p:spPr>
          <a:xfrm>
            <a:off x="2727813" y="7796880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75" name="Google Shape;785;p85">
            <a:extLst>
              <a:ext uri="{FF2B5EF4-FFF2-40B4-BE49-F238E27FC236}">
                <a16:creationId xmlns:a16="http://schemas.microsoft.com/office/drawing/2014/main" id="{B03EC5D4-84BC-6DE6-0DF8-970029E94003}"/>
              </a:ext>
            </a:extLst>
          </p:cNvPr>
          <p:cNvSpPr txBox="1"/>
          <p:nvPr/>
        </p:nvSpPr>
        <p:spPr>
          <a:xfrm>
            <a:off x="7248190" y="7784263"/>
            <a:ext cx="105401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58" name="Google Shape;785;p85">
            <a:extLst>
              <a:ext uri="{FF2B5EF4-FFF2-40B4-BE49-F238E27FC236}">
                <a16:creationId xmlns:a16="http://schemas.microsoft.com/office/drawing/2014/main" id="{0251674C-5C09-1167-CC60-C8528B2F9FDC}"/>
              </a:ext>
            </a:extLst>
          </p:cNvPr>
          <p:cNvSpPr txBox="1"/>
          <p:nvPr/>
        </p:nvSpPr>
        <p:spPr>
          <a:xfrm>
            <a:off x="4612222" y="9334922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66" name="Google Shape;785;p85">
            <a:extLst>
              <a:ext uri="{FF2B5EF4-FFF2-40B4-BE49-F238E27FC236}">
                <a16:creationId xmlns:a16="http://schemas.microsoft.com/office/drawing/2014/main" id="{DCD124DC-D282-D390-CE71-32ED12C99C17}"/>
              </a:ext>
            </a:extLst>
          </p:cNvPr>
          <p:cNvSpPr txBox="1"/>
          <p:nvPr/>
        </p:nvSpPr>
        <p:spPr>
          <a:xfrm>
            <a:off x="4637065" y="9674688"/>
            <a:ext cx="103568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82" name="Google Shape;785;p85">
            <a:extLst>
              <a:ext uri="{FF2B5EF4-FFF2-40B4-BE49-F238E27FC236}">
                <a16:creationId xmlns:a16="http://schemas.microsoft.com/office/drawing/2014/main" id="{55CA72BB-A3B8-ECA8-24F4-7033CB4766DA}"/>
              </a:ext>
            </a:extLst>
          </p:cNvPr>
          <p:cNvSpPr txBox="1"/>
          <p:nvPr/>
        </p:nvSpPr>
        <p:spPr>
          <a:xfrm>
            <a:off x="7248192" y="7453970"/>
            <a:ext cx="105401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300" name="Google Shape;785;p85">
            <a:extLst>
              <a:ext uri="{FF2B5EF4-FFF2-40B4-BE49-F238E27FC236}">
                <a16:creationId xmlns:a16="http://schemas.microsoft.com/office/drawing/2014/main" id="{9ABBDA2C-153A-CB6C-A52B-8BAEEB73762F}"/>
              </a:ext>
            </a:extLst>
          </p:cNvPr>
          <p:cNvSpPr txBox="1"/>
          <p:nvPr/>
        </p:nvSpPr>
        <p:spPr>
          <a:xfrm>
            <a:off x="9122784" y="9669388"/>
            <a:ext cx="10644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9DC1954E-EE06-FA2D-59EF-2B0AF220201A}"/>
              </a:ext>
            </a:extLst>
          </p:cNvPr>
          <p:cNvSpPr txBox="1"/>
          <p:nvPr/>
        </p:nvSpPr>
        <p:spPr>
          <a:xfrm>
            <a:off x="9119168" y="9334240"/>
            <a:ext cx="10680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466" name="Google Shape;906;p59">
            <a:extLst>
              <a:ext uri="{FF2B5EF4-FFF2-40B4-BE49-F238E27FC236}">
                <a16:creationId xmlns:a16="http://schemas.microsoft.com/office/drawing/2014/main" id="{2BF2B0FB-6BF7-ED2C-F959-7F688569906D}"/>
              </a:ext>
            </a:extLst>
          </p:cNvPr>
          <p:cNvSpPr txBox="1"/>
          <p:nvPr/>
        </p:nvSpPr>
        <p:spPr>
          <a:xfrm>
            <a:off x="460370" y="20302852"/>
            <a:ext cx="996896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Backward Bug Identification </a:t>
            </a:r>
          </a:p>
        </p:txBody>
      </p:sp>
      <p:sp>
        <p:nvSpPr>
          <p:cNvPr id="563" name=" 562">
            <a:extLst>
              <a:ext uri="{FF2B5EF4-FFF2-40B4-BE49-F238E27FC236}">
                <a16:creationId xmlns:a16="http://schemas.microsoft.com/office/drawing/2014/main" id="{A4CBA6B8-CF68-0555-299D-1B103494BA69}"/>
              </a:ext>
            </a:extLst>
          </p:cNvPr>
          <p:cNvSpPr/>
          <p:nvPr/>
        </p:nvSpPr>
        <p:spPr>
          <a:xfrm>
            <a:off x="7944247" y="11062381"/>
            <a:ext cx="1383297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566" name="Google Shape;783;p85">
            <a:extLst>
              <a:ext uri="{FF2B5EF4-FFF2-40B4-BE49-F238E27FC236}">
                <a16:creationId xmlns:a16="http://schemas.microsoft.com/office/drawing/2014/main" id="{3785A761-7B0E-69AE-212A-E84D04210297}"/>
              </a:ext>
            </a:extLst>
          </p:cNvPr>
          <p:cNvSpPr/>
          <p:nvPr/>
        </p:nvSpPr>
        <p:spPr>
          <a:xfrm>
            <a:off x="1518056" y="7673092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1694;p119">
            <a:extLst>
              <a:ext uri="{FF2B5EF4-FFF2-40B4-BE49-F238E27FC236}">
                <a16:creationId xmlns:a16="http://schemas.microsoft.com/office/drawing/2014/main" id="{65B95945-3241-3B0E-6A0F-CB9284565069}"/>
              </a:ext>
            </a:extLst>
          </p:cNvPr>
          <p:cNvSpPr txBox="1"/>
          <p:nvPr/>
        </p:nvSpPr>
        <p:spPr>
          <a:xfrm>
            <a:off x="2847529" y="11365045"/>
            <a:ext cx="3113449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Intermediate (or HW Defect–Induced) Fault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95;p119">
            <a:extLst>
              <a:ext uri="{FF2B5EF4-FFF2-40B4-BE49-F238E27FC236}">
                <a16:creationId xmlns:a16="http://schemas.microsoft.com/office/drawing/2014/main" id="{57B2535C-871E-FF06-0994-5675109510A7}"/>
              </a:ext>
            </a:extLst>
          </p:cNvPr>
          <p:cNvSpPr txBox="1"/>
          <p:nvPr/>
        </p:nvSpPr>
        <p:spPr>
          <a:xfrm>
            <a:off x="1125929" y="11371703"/>
            <a:ext cx="1094439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Initial 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1697;p119">
            <a:extLst>
              <a:ext uri="{FF2B5EF4-FFF2-40B4-BE49-F238E27FC236}">
                <a16:creationId xmlns:a16="http://schemas.microsoft.com/office/drawing/2014/main" id="{A6D83BB5-B5D2-4A5F-3F74-BFCE9D38CDD1}"/>
              </a:ext>
            </a:extLst>
          </p:cNvPr>
          <p:cNvSpPr/>
          <p:nvPr/>
        </p:nvSpPr>
        <p:spPr>
          <a:xfrm>
            <a:off x="2387946" y="11275577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1698;p119">
            <a:extLst>
              <a:ext uri="{FF2B5EF4-FFF2-40B4-BE49-F238E27FC236}">
                <a16:creationId xmlns:a16="http://schemas.microsoft.com/office/drawing/2014/main" id="{039890AE-8705-9876-19CA-51BDC0F4E04C}"/>
              </a:ext>
            </a:extLst>
          </p:cNvPr>
          <p:cNvSpPr/>
          <p:nvPr/>
        </p:nvSpPr>
        <p:spPr>
          <a:xfrm>
            <a:off x="666344" y="11282193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906;p59">
            <a:extLst>
              <a:ext uri="{FF2B5EF4-FFF2-40B4-BE49-F238E27FC236}">
                <a16:creationId xmlns:a16="http://schemas.microsoft.com/office/drawing/2014/main" id="{29D57946-35D7-6757-0519-C6A0F50F4D25}"/>
              </a:ext>
            </a:extLst>
          </p:cNvPr>
          <p:cNvSpPr txBox="1"/>
          <p:nvPr/>
        </p:nvSpPr>
        <p:spPr>
          <a:xfrm>
            <a:off x="661188" y="6830566"/>
            <a:ext cx="952602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 States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785;p85">
            <a:extLst>
              <a:ext uri="{FF2B5EF4-FFF2-40B4-BE49-F238E27FC236}">
                <a16:creationId xmlns:a16="http://schemas.microsoft.com/office/drawing/2014/main" id="{3DCC3423-6527-9C4E-FA45-7986C9213847}"/>
              </a:ext>
            </a:extLst>
          </p:cNvPr>
          <p:cNvSpPr txBox="1"/>
          <p:nvPr/>
        </p:nvSpPr>
        <p:spPr>
          <a:xfrm>
            <a:off x="661189" y="7796880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167" name="Google Shape;785;p85">
            <a:extLst>
              <a:ext uri="{FF2B5EF4-FFF2-40B4-BE49-F238E27FC236}">
                <a16:creationId xmlns:a16="http://schemas.microsoft.com/office/drawing/2014/main" id="{897E98D2-334E-C387-C93C-2A1C22ADA942}"/>
              </a:ext>
            </a:extLst>
          </p:cNvPr>
          <p:cNvSpPr txBox="1"/>
          <p:nvPr/>
        </p:nvSpPr>
        <p:spPr>
          <a:xfrm>
            <a:off x="661192" y="7459343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170" name="Google Shape;783;p85">
            <a:extLst>
              <a:ext uri="{FF2B5EF4-FFF2-40B4-BE49-F238E27FC236}">
                <a16:creationId xmlns:a16="http://schemas.microsoft.com/office/drawing/2014/main" id="{AFA64E53-1D6B-3A98-2E0E-9ECCCE49A20C}"/>
              </a:ext>
            </a:extLst>
          </p:cNvPr>
          <p:cNvSpPr/>
          <p:nvPr/>
        </p:nvSpPr>
        <p:spPr>
          <a:xfrm>
            <a:off x="6033228" y="766047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785;p85">
            <a:extLst>
              <a:ext uri="{FF2B5EF4-FFF2-40B4-BE49-F238E27FC236}">
                <a16:creationId xmlns:a16="http://schemas.microsoft.com/office/drawing/2014/main" id="{615D1CD9-A794-76DB-3970-95231F3F9DD8}"/>
              </a:ext>
            </a:extLst>
          </p:cNvPr>
          <p:cNvSpPr txBox="1"/>
          <p:nvPr/>
        </p:nvSpPr>
        <p:spPr>
          <a:xfrm>
            <a:off x="5181570" y="7784263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sp>
        <p:nvSpPr>
          <p:cNvPr id="735" name="Google Shape;783;p85">
            <a:extLst>
              <a:ext uri="{FF2B5EF4-FFF2-40B4-BE49-F238E27FC236}">
                <a16:creationId xmlns:a16="http://schemas.microsoft.com/office/drawing/2014/main" id="{C818B00A-654D-1CD0-86F9-9CB99681B712}"/>
              </a:ext>
            </a:extLst>
          </p:cNvPr>
          <p:cNvSpPr/>
          <p:nvPr/>
        </p:nvSpPr>
        <p:spPr>
          <a:xfrm>
            <a:off x="3402971" y="9550900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785;p85">
            <a:extLst>
              <a:ext uri="{FF2B5EF4-FFF2-40B4-BE49-F238E27FC236}">
                <a16:creationId xmlns:a16="http://schemas.microsoft.com/office/drawing/2014/main" id="{695A60CE-20EB-BEAB-D054-24B9AE71F999}"/>
              </a:ext>
            </a:extLst>
          </p:cNvPr>
          <p:cNvSpPr txBox="1"/>
          <p:nvPr/>
        </p:nvSpPr>
        <p:spPr>
          <a:xfrm>
            <a:off x="2550514" y="9674688"/>
            <a:ext cx="10595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77" name="Google Shape;785;p85">
            <a:extLst>
              <a:ext uri="{FF2B5EF4-FFF2-40B4-BE49-F238E27FC236}">
                <a16:creationId xmlns:a16="http://schemas.microsoft.com/office/drawing/2014/main" id="{02CB5EC2-9B6A-27B7-11C2-37B2E82EAF54}"/>
              </a:ext>
            </a:extLst>
          </p:cNvPr>
          <p:cNvSpPr txBox="1"/>
          <p:nvPr/>
        </p:nvSpPr>
        <p:spPr>
          <a:xfrm>
            <a:off x="2541983" y="9337151"/>
            <a:ext cx="10680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2" name="Google Shape;785;p85">
            <a:extLst>
              <a:ext uri="{FF2B5EF4-FFF2-40B4-BE49-F238E27FC236}">
                <a16:creationId xmlns:a16="http://schemas.microsoft.com/office/drawing/2014/main" id="{14FF1E73-550C-F80A-2A4A-E57E89D1E1EF}"/>
              </a:ext>
            </a:extLst>
          </p:cNvPr>
          <p:cNvSpPr txBox="1"/>
          <p:nvPr/>
        </p:nvSpPr>
        <p:spPr>
          <a:xfrm>
            <a:off x="5181571" y="7456199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9" name="Google Shape;783;p85">
            <a:extLst>
              <a:ext uri="{FF2B5EF4-FFF2-40B4-BE49-F238E27FC236}">
                <a16:creationId xmlns:a16="http://schemas.microsoft.com/office/drawing/2014/main" id="{6A673FD2-D1F4-1979-3790-155CA6742E5A}"/>
              </a:ext>
            </a:extLst>
          </p:cNvPr>
          <p:cNvSpPr/>
          <p:nvPr/>
        </p:nvSpPr>
        <p:spPr>
          <a:xfrm>
            <a:off x="7908903" y="954074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785;p85">
            <a:extLst>
              <a:ext uri="{FF2B5EF4-FFF2-40B4-BE49-F238E27FC236}">
                <a16:creationId xmlns:a16="http://schemas.microsoft.com/office/drawing/2014/main" id="{56F6D764-C01A-3505-79E9-6E637F70036C}"/>
              </a:ext>
            </a:extLst>
          </p:cNvPr>
          <p:cNvSpPr txBox="1"/>
          <p:nvPr/>
        </p:nvSpPr>
        <p:spPr>
          <a:xfrm>
            <a:off x="7047915" y="9664533"/>
            <a:ext cx="10726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sp>
        <p:nvSpPr>
          <p:cNvPr id="313" name="Google Shape;785;p85">
            <a:extLst>
              <a:ext uri="{FF2B5EF4-FFF2-40B4-BE49-F238E27FC236}">
                <a16:creationId xmlns:a16="http://schemas.microsoft.com/office/drawing/2014/main" id="{E791A6FF-0113-0873-27F8-E93EA0581BA9}"/>
              </a:ext>
            </a:extLst>
          </p:cNvPr>
          <p:cNvSpPr txBox="1"/>
          <p:nvPr/>
        </p:nvSpPr>
        <p:spPr>
          <a:xfrm>
            <a:off x="7047915" y="9336469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427" name="Google Shape;785;p85">
            <a:extLst>
              <a:ext uri="{FF2B5EF4-FFF2-40B4-BE49-F238E27FC236}">
                <a16:creationId xmlns:a16="http://schemas.microsoft.com/office/drawing/2014/main" id="{9A1225F9-2D30-CAEE-A023-5D39242A4CDD}"/>
              </a:ext>
            </a:extLst>
          </p:cNvPr>
          <p:cNvSpPr txBox="1"/>
          <p:nvPr/>
        </p:nvSpPr>
        <p:spPr>
          <a:xfrm>
            <a:off x="1886848" y="971446"/>
            <a:ext cx="20659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28" name="Google Shape;795;p85">
            <a:extLst>
              <a:ext uri="{FF2B5EF4-FFF2-40B4-BE49-F238E27FC236}">
                <a16:creationId xmlns:a16="http://schemas.microsoft.com/office/drawing/2014/main" id="{025F6C3F-7706-874C-2EFD-D7CE86AFD36F}"/>
              </a:ext>
            </a:extLst>
          </p:cNvPr>
          <p:cNvSpPr/>
          <p:nvPr/>
        </p:nvSpPr>
        <p:spPr>
          <a:xfrm>
            <a:off x="8133683" y="2222252"/>
            <a:ext cx="1623890" cy="1431064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9" name=" 428">
            <a:extLst>
              <a:ext uri="{FF2B5EF4-FFF2-40B4-BE49-F238E27FC236}">
                <a16:creationId xmlns:a16="http://schemas.microsoft.com/office/drawing/2014/main" id="{9B9023DB-6AD1-F8F3-04A3-D06C6D04BD54}"/>
              </a:ext>
            </a:extLst>
          </p:cNvPr>
          <p:cNvSpPr/>
          <p:nvPr/>
        </p:nvSpPr>
        <p:spPr>
          <a:xfrm>
            <a:off x="8101796" y="3748630"/>
            <a:ext cx="1657840" cy="172742"/>
          </a:xfrm>
        </p:spPr>
        <p:txBody>
          <a:bodyPr lIns="0" tIns="0" rIns="0" bIns="0"/>
          <a:lstStyle/>
          <a:p>
            <a:pPr algn="ctr"/>
            <a:r>
              <a:rPr lang="en-US"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430" name="Google Shape;792;p85">
            <a:extLst>
              <a:ext uri="{FF2B5EF4-FFF2-40B4-BE49-F238E27FC236}">
                <a16:creationId xmlns:a16="http://schemas.microsoft.com/office/drawing/2014/main" id="{1F7447A4-D02B-549A-A595-39235DC1215F}"/>
              </a:ext>
            </a:extLst>
          </p:cNvPr>
          <p:cNvSpPr/>
          <p:nvPr/>
        </p:nvSpPr>
        <p:spPr>
          <a:xfrm>
            <a:off x="6493633" y="2235996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783;p85">
            <a:extLst>
              <a:ext uri="{FF2B5EF4-FFF2-40B4-BE49-F238E27FC236}">
                <a16:creationId xmlns:a16="http://schemas.microsoft.com/office/drawing/2014/main" id="{38651043-E117-69C5-60E4-DD6FFF7D2843}"/>
              </a:ext>
            </a:extLst>
          </p:cNvPr>
          <p:cNvSpPr/>
          <p:nvPr/>
        </p:nvSpPr>
        <p:spPr>
          <a:xfrm>
            <a:off x="1171838" y="1380397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788;p85">
            <a:extLst>
              <a:ext uri="{FF2B5EF4-FFF2-40B4-BE49-F238E27FC236}">
                <a16:creationId xmlns:a16="http://schemas.microsoft.com/office/drawing/2014/main" id="{D03A4648-703F-8145-987C-2091084FE6DE}"/>
              </a:ext>
            </a:extLst>
          </p:cNvPr>
          <p:cNvSpPr/>
          <p:nvPr/>
        </p:nvSpPr>
        <p:spPr>
          <a:xfrm>
            <a:off x="3237782" y="1380397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1694;p119">
            <a:extLst>
              <a:ext uri="{FF2B5EF4-FFF2-40B4-BE49-F238E27FC236}">
                <a16:creationId xmlns:a16="http://schemas.microsoft.com/office/drawing/2014/main" id="{D7834DFC-7C52-A97C-47E3-CFFA9E08B2F8}"/>
              </a:ext>
            </a:extLst>
          </p:cNvPr>
          <p:cNvSpPr txBox="1"/>
          <p:nvPr/>
        </p:nvSpPr>
        <p:spPr>
          <a:xfrm>
            <a:off x="3394959" y="4816737"/>
            <a:ext cx="1428619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Intermediate State</a:t>
            </a:r>
          </a:p>
        </p:txBody>
      </p:sp>
      <p:sp>
        <p:nvSpPr>
          <p:cNvPr id="438" name="Google Shape;1695;p119">
            <a:extLst>
              <a:ext uri="{FF2B5EF4-FFF2-40B4-BE49-F238E27FC236}">
                <a16:creationId xmlns:a16="http://schemas.microsoft.com/office/drawing/2014/main" id="{11C9988B-C8D9-9E13-1DB9-86F0035AB001}"/>
              </a:ext>
            </a:extLst>
          </p:cNvPr>
          <p:cNvSpPr txBox="1"/>
          <p:nvPr/>
        </p:nvSpPr>
        <p:spPr>
          <a:xfrm>
            <a:off x="1633071" y="4820381"/>
            <a:ext cx="160471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1696;p119">
            <a:extLst>
              <a:ext uri="{FF2B5EF4-FFF2-40B4-BE49-F238E27FC236}">
                <a16:creationId xmlns:a16="http://schemas.microsoft.com/office/drawing/2014/main" id="{CB89F45D-7F7A-3365-D583-B87321B2D85D}"/>
              </a:ext>
            </a:extLst>
          </p:cNvPr>
          <p:cNvSpPr txBox="1"/>
          <p:nvPr/>
        </p:nvSpPr>
        <p:spPr>
          <a:xfrm>
            <a:off x="7344183" y="4815925"/>
            <a:ext cx="13944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1697;p119">
            <a:extLst>
              <a:ext uri="{FF2B5EF4-FFF2-40B4-BE49-F238E27FC236}">
                <a16:creationId xmlns:a16="http://schemas.microsoft.com/office/drawing/2014/main" id="{24971C23-F27E-D435-590B-4D95CD9B251D}"/>
              </a:ext>
            </a:extLst>
          </p:cNvPr>
          <p:cNvSpPr/>
          <p:nvPr/>
        </p:nvSpPr>
        <p:spPr>
          <a:xfrm>
            <a:off x="2935376" y="4727227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1698;p119">
            <a:extLst>
              <a:ext uri="{FF2B5EF4-FFF2-40B4-BE49-F238E27FC236}">
                <a16:creationId xmlns:a16="http://schemas.microsoft.com/office/drawing/2014/main" id="{F7E075ED-0368-29A9-A638-44F226E47166}"/>
              </a:ext>
            </a:extLst>
          </p:cNvPr>
          <p:cNvSpPr/>
          <p:nvPr/>
        </p:nvSpPr>
        <p:spPr>
          <a:xfrm>
            <a:off x="1173486" y="4730871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1700;p119">
            <a:extLst>
              <a:ext uri="{FF2B5EF4-FFF2-40B4-BE49-F238E27FC236}">
                <a16:creationId xmlns:a16="http://schemas.microsoft.com/office/drawing/2014/main" id="{019B5490-E06A-828A-ED9F-B10B8E4CB0C9}"/>
              </a:ext>
            </a:extLst>
          </p:cNvPr>
          <p:cNvSpPr txBox="1"/>
          <p:nvPr/>
        </p:nvSpPr>
        <p:spPr>
          <a:xfrm>
            <a:off x="5579533" y="4816726"/>
            <a:ext cx="116492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Final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1701;p119">
            <a:extLst>
              <a:ext uri="{FF2B5EF4-FFF2-40B4-BE49-F238E27FC236}">
                <a16:creationId xmlns:a16="http://schemas.microsoft.com/office/drawing/2014/main" id="{8F311433-ECA7-BAA2-B853-E2243415469F}"/>
              </a:ext>
            </a:extLst>
          </p:cNvPr>
          <p:cNvSpPr/>
          <p:nvPr/>
        </p:nvSpPr>
        <p:spPr>
          <a:xfrm>
            <a:off x="5119947" y="4727489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7" name="Isosceles Triangle 736">
            <a:extLst>
              <a:ext uri="{FF2B5EF4-FFF2-40B4-BE49-F238E27FC236}">
                <a16:creationId xmlns:a16="http://schemas.microsoft.com/office/drawing/2014/main" id="{76E5C3A4-AA60-1C5C-2FC2-CE0506C1D128}"/>
              </a:ext>
            </a:extLst>
          </p:cNvPr>
          <p:cNvSpPr/>
          <p:nvPr/>
        </p:nvSpPr>
        <p:spPr>
          <a:xfrm>
            <a:off x="6851122" y="4735971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8EC066DE-4B1A-02B2-0B8D-792621E872B6}"/>
              </a:ext>
            </a:extLst>
          </p:cNvPr>
          <p:cNvSpPr/>
          <p:nvPr/>
        </p:nvSpPr>
        <p:spPr>
          <a:xfrm>
            <a:off x="4655101" y="2084799"/>
            <a:ext cx="1838531" cy="85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739" name="Google Shape;906;p59">
            <a:extLst>
              <a:ext uri="{FF2B5EF4-FFF2-40B4-BE49-F238E27FC236}">
                <a16:creationId xmlns:a16="http://schemas.microsoft.com/office/drawing/2014/main" id="{8F125641-3498-F8AF-CEA4-6FD148504130}"/>
              </a:ext>
            </a:extLst>
          </p:cNvPr>
          <p:cNvSpPr txBox="1"/>
          <p:nvPr/>
        </p:nvSpPr>
        <p:spPr>
          <a:xfrm>
            <a:off x="1171838" y="408523"/>
            <a:ext cx="8930446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Weakness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97;p85">
            <a:extLst>
              <a:ext uri="{FF2B5EF4-FFF2-40B4-BE49-F238E27FC236}">
                <a16:creationId xmlns:a16="http://schemas.microsoft.com/office/drawing/2014/main" id="{09ED0147-1691-62DA-4092-3FFFE66607D3}"/>
              </a:ext>
            </a:extLst>
          </p:cNvPr>
          <p:cNvSpPr txBox="1"/>
          <p:nvPr/>
        </p:nvSpPr>
        <p:spPr>
          <a:xfrm>
            <a:off x="7210381" y="1844769"/>
            <a:ext cx="2003325" cy="415498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83;p85">
            <a:extLst>
              <a:ext uri="{FF2B5EF4-FFF2-40B4-BE49-F238E27FC236}">
                <a16:creationId xmlns:a16="http://schemas.microsoft.com/office/drawing/2014/main" id="{D70D487E-45F5-9762-D10D-540FDEAB2182}"/>
              </a:ext>
            </a:extLst>
          </p:cNvPr>
          <p:cNvSpPr/>
          <p:nvPr/>
        </p:nvSpPr>
        <p:spPr>
          <a:xfrm>
            <a:off x="20510967" y="15826083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88;p85">
            <a:extLst>
              <a:ext uri="{FF2B5EF4-FFF2-40B4-BE49-F238E27FC236}">
                <a16:creationId xmlns:a16="http://schemas.microsoft.com/office/drawing/2014/main" id="{BD302BCC-1CB9-8B85-AF9D-28ED68956958}"/>
              </a:ext>
            </a:extLst>
          </p:cNvPr>
          <p:cNvSpPr/>
          <p:nvPr/>
        </p:nvSpPr>
        <p:spPr>
          <a:xfrm>
            <a:off x="22578231" y="15822593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92;p85">
            <a:extLst>
              <a:ext uri="{FF2B5EF4-FFF2-40B4-BE49-F238E27FC236}">
                <a16:creationId xmlns:a16="http://schemas.microsoft.com/office/drawing/2014/main" id="{DDE6A4A7-0897-3532-C370-0C23AE2D085C}"/>
              </a:ext>
            </a:extLst>
          </p:cNvPr>
          <p:cNvSpPr/>
          <p:nvPr/>
        </p:nvSpPr>
        <p:spPr>
          <a:xfrm>
            <a:off x="26334494" y="15822593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906;p59">
            <a:extLst>
              <a:ext uri="{FF2B5EF4-FFF2-40B4-BE49-F238E27FC236}">
                <a16:creationId xmlns:a16="http://schemas.microsoft.com/office/drawing/2014/main" id="{4B7C790F-4B7A-5917-72E5-0B66A26B8188}"/>
              </a:ext>
            </a:extLst>
          </p:cNvPr>
          <p:cNvSpPr txBox="1"/>
          <p:nvPr/>
        </p:nvSpPr>
        <p:spPr>
          <a:xfrm>
            <a:off x="19587915" y="14743547"/>
            <a:ext cx="10032275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 566">
            <a:extLst>
              <a:ext uri="{FF2B5EF4-FFF2-40B4-BE49-F238E27FC236}">
                <a16:creationId xmlns:a16="http://schemas.microsoft.com/office/drawing/2014/main" id="{98B9F693-38FF-5323-DEA4-CE39312432D8}"/>
              </a:ext>
            </a:extLst>
          </p:cNvPr>
          <p:cNvSpPr/>
          <p:nvPr/>
        </p:nvSpPr>
        <p:spPr>
          <a:xfrm>
            <a:off x="28042519" y="17302012"/>
            <a:ext cx="1577671" cy="260000"/>
          </a:xfrm>
        </p:spPr>
        <p:txBody>
          <a:bodyPr lIns="0" rIns="0"/>
          <a:lstStyle/>
          <a:p>
            <a:pPr algn="ctr"/>
            <a:r>
              <a:rPr lang="en-US"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574" name="Google Shape;784;p85">
            <a:extLst>
              <a:ext uri="{FF2B5EF4-FFF2-40B4-BE49-F238E27FC236}">
                <a16:creationId xmlns:a16="http://schemas.microsoft.com/office/drawing/2014/main" id="{90E89094-2808-6C1E-DDEB-680B0E29CB92}"/>
              </a:ext>
            </a:extLst>
          </p:cNvPr>
          <p:cNvSpPr txBox="1"/>
          <p:nvPr/>
        </p:nvSpPr>
        <p:spPr>
          <a:xfrm>
            <a:off x="23278495" y="15385139"/>
            <a:ext cx="1951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75" name="Google Shape;785;p85">
            <a:extLst>
              <a:ext uri="{FF2B5EF4-FFF2-40B4-BE49-F238E27FC236}">
                <a16:creationId xmlns:a16="http://schemas.microsoft.com/office/drawing/2014/main" id="{64F2F759-BA3D-1337-8574-622773312673}"/>
              </a:ext>
            </a:extLst>
          </p:cNvPr>
          <p:cNvSpPr txBox="1"/>
          <p:nvPr/>
        </p:nvSpPr>
        <p:spPr>
          <a:xfrm>
            <a:off x="21195686" y="15385139"/>
            <a:ext cx="20828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786;p85">
            <a:extLst>
              <a:ext uri="{FF2B5EF4-FFF2-40B4-BE49-F238E27FC236}">
                <a16:creationId xmlns:a16="http://schemas.microsoft.com/office/drawing/2014/main" id="{2012C77A-D89B-C7CE-0528-3D5DE9D1D6E8}"/>
              </a:ext>
            </a:extLst>
          </p:cNvPr>
          <p:cNvSpPr txBox="1"/>
          <p:nvPr/>
        </p:nvSpPr>
        <p:spPr>
          <a:xfrm>
            <a:off x="25135630" y="15385139"/>
            <a:ext cx="18349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785;p85">
            <a:extLst>
              <a:ext uri="{FF2B5EF4-FFF2-40B4-BE49-F238E27FC236}">
                <a16:creationId xmlns:a16="http://schemas.microsoft.com/office/drawing/2014/main" id="{716A54A2-7917-FA33-7417-9407E3F8173F}"/>
              </a:ext>
            </a:extLst>
          </p:cNvPr>
          <p:cNvSpPr txBox="1"/>
          <p:nvPr/>
        </p:nvSpPr>
        <p:spPr>
          <a:xfrm>
            <a:off x="19651231" y="15437941"/>
            <a:ext cx="106442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942;p27">
            <a:extLst>
              <a:ext uri="{FF2B5EF4-FFF2-40B4-BE49-F238E27FC236}">
                <a16:creationId xmlns:a16="http://schemas.microsoft.com/office/drawing/2014/main" id="{282F602C-69C9-6666-E319-EA253E27119C}"/>
              </a:ext>
            </a:extLst>
          </p:cNvPr>
          <p:cNvSpPr/>
          <p:nvPr/>
        </p:nvSpPr>
        <p:spPr>
          <a:xfrm>
            <a:off x="19633505" y="18517772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944;p27">
            <a:extLst>
              <a:ext uri="{FF2B5EF4-FFF2-40B4-BE49-F238E27FC236}">
                <a16:creationId xmlns:a16="http://schemas.microsoft.com/office/drawing/2014/main" id="{FA9B1D35-3D20-6710-FF52-934C1847023C}"/>
              </a:ext>
            </a:extLst>
          </p:cNvPr>
          <p:cNvSpPr/>
          <p:nvPr/>
        </p:nvSpPr>
        <p:spPr>
          <a:xfrm>
            <a:off x="19633505" y="18100709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943;p27">
            <a:extLst>
              <a:ext uri="{FF2B5EF4-FFF2-40B4-BE49-F238E27FC236}">
                <a16:creationId xmlns:a16="http://schemas.microsoft.com/office/drawing/2014/main" id="{A5D71029-7DA0-CB8B-6FE4-C98CD93AA04A}"/>
              </a:ext>
            </a:extLst>
          </p:cNvPr>
          <p:cNvSpPr txBox="1"/>
          <p:nvPr/>
        </p:nvSpPr>
        <p:spPr>
          <a:xfrm>
            <a:off x="23270726" y="18165298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942;p27">
            <a:extLst>
              <a:ext uri="{FF2B5EF4-FFF2-40B4-BE49-F238E27FC236}">
                <a16:creationId xmlns:a16="http://schemas.microsoft.com/office/drawing/2014/main" id="{EC6C8BAB-23B3-B782-04FD-D32CA462D739}"/>
              </a:ext>
            </a:extLst>
          </p:cNvPr>
          <p:cNvSpPr/>
          <p:nvPr/>
        </p:nvSpPr>
        <p:spPr>
          <a:xfrm>
            <a:off x="22901396" y="18099688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9EE1ECE4-DD85-6C45-A138-3E8BE9635140}"/>
              </a:ext>
            </a:extLst>
          </p:cNvPr>
          <p:cNvSpPr txBox="1"/>
          <p:nvPr/>
        </p:nvSpPr>
        <p:spPr>
          <a:xfrm>
            <a:off x="19627471" y="1746094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</a:p>
        </p:txBody>
      </p:sp>
      <p:sp>
        <p:nvSpPr>
          <p:cNvPr id="825" name="Google Shape;797;p85">
            <a:extLst>
              <a:ext uri="{FF2B5EF4-FFF2-40B4-BE49-F238E27FC236}">
                <a16:creationId xmlns:a16="http://schemas.microsoft.com/office/drawing/2014/main" id="{BBAAAEEA-A7A5-3D50-92F9-0CB1970DB247}"/>
              </a:ext>
            </a:extLst>
          </p:cNvPr>
          <p:cNvSpPr txBox="1"/>
          <p:nvPr/>
        </p:nvSpPr>
        <p:spPr>
          <a:xfrm>
            <a:off x="28125881" y="16701864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861" name="Google Shape;943;p27">
            <a:extLst>
              <a:ext uri="{FF2B5EF4-FFF2-40B4-BE49-F238E27FC236}">
                <a16:creationId xmlns:a16="http://schemas.microsoft.com/office/drawing/2014/main" id="{988025C0-E35C-6872-AF97-83C4D1FDCBCA}"/>
              </a:ext>
            </a:extLst>
          </p:cNvPr>
          <p:cNvSpPr txBox="1"/>
          <p:nvPr/>
        </p:nvSpPr>
        <p:spPr>
          <a:xfrm>
            <a:off x="4340974" y="24038360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943;p27">
            <a:extLst>
              <a:ext uri="{FF2B5EF4-FFF2-40B4-BE49-F238E27FC236}">
                <a16:creationId xmlns:a16="http://schemas.microsoft.com/office/drawing/2014/main" id="{FB704AD7-2C88-7F32-9018-FEA16EA91BD9}"/>
              </a:ext>
            </a:extLst>
          </p:cNvPr>
          <p:cNvSpPr txBox="1"/>
          <p:nvPr/>
        </p:nvSpPr>
        <p:spPr>
          <a:xfrm>
            <a:off x="870136" y="24038360"/>
            <a:ext cx="274431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</p:txBody>
      </p:sp>
      <p:sp>
        <p:nvSpPr>
          <p:cNvPr id="863" name="Google Shape;945;p27">
            <a:extLst>
              <a:ext uri="{FF2B5EF4-FFF2-40B4-BE49-F238E27FC236}">
                <a16:creationId xmlns:a16="http://schemas.microsoft.com/office/drawing/2014/main" id="{2189CB68-795B-E3CC-BE19-7527648B1AA4}"/>
              </a:ext>
            </a:extLst>
          </p:cNvPr>
          <p:cNvSpPr txBox="1"/>
          <p:nvPr/>
        </p:nvSpPr>
        <p:spPr>
          <a:xfrm>
            <a:off x="870136" y="23626614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942;p27">
            <a:extLst>
              <a:ext uri="{FF2B5EF4-FFF2-40B4-BE49-F238E27FC236}">
                <a16:creationId xmlns:a16="http://schemas.microsoft.com/office/drawing/2014/main" id="{D29BD538-DA4B-1276-6A9C-051D7CE5D2D9}"/>
              </a:ext>
            </a:extLst>
          </p:cNvPr>
          <p:cNvSpPr/>
          <p:nvPr/>
        </p:nvSpPr>
        <p:spPr>
          <a:xfrm>
            <a:off x="483384" y="23978067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944;p27">
            <a:extLst>
              <a:ext uri="{FF2B5EF4-FFF2-40B4-BE49-F238E27FC236}">
                <a16:creationId xmlns:a16="http://schemas.microsoft.com/office/drawing/2014/main" id="{7E340966-AB9F-6672-8D07-F70CFBEE2AB1}"/>
              </a:ext>
            </a:extLst>
          </p:cNvPr>
          <p:cNvSpPr/>
          <p:nvPr/>
        </p:nvSpPr>
        <p:spPr>
          <a:xfrm>
            <a:off x="483384" y="23561004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943;p27">
            <a:extLst>
              <a:ext uri="{FF2B5EF4-FFF2-40B4-BE49-F238E27FC236}">
                <a16:creationId xmlns:a16="http://schemas.microsoft.com/office/drawing/2014/main" id="{7134662E-3CAB-B398-3CA9-3133DDE3E0DC}"/>
              </a:ext>
            </a:extLst>
          </p:cNvPr>
          <p:cNvSpPr txBox="1"/>
          <p:nvPr/>
        </p:nvSpPr>
        <p:spPr>
          <a:xfrm>
            <a:off x="4340974" y="23625593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942;p27">
            <a:extLst>
              <a:ext uri="{FF2B5EF4-FFF2-40B4-BE49-F238E27FC236}">
                <a16:creationId xmlns:a16="http://schemas.microsoft.com/office/drawing/2014/main" id="{1BB36DC7-7746-01C6-35F4-B7888E965008}"/>
              </a:ext>
            </a:extLst>
          </p:cNvPr>
          <p:cNvSpPr/>
          <p:nvPr/>
        </p:nvSpPr>
        <p:spPr>
          <a:xfrm>
            <a:off x="3971644" y="23559983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0629CAFA-7F49-3410-034F-5527BB68D733}"/>
              </a:ext>
            </a:extLst>
          </p:cNvPr>
          <p:cNvSpPr txBox="1"/>
          <p:nvPr/>
        </p:nvSpPr>
        <p:spPr>
          <a:xfrm>
            <a:off x="477350" y="23193695"/>
            <a:ext cx="712676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</p:txBody>
      </p:sp>
      <p:sp>
        <p:nvSpPr>
          <p:cNvPr id="873" name="TextBox 872">
            <a:extLst>
              <a:ext uri="{FF2B5EF4-FFF2-40B4-BE49-F238E27FC236}">
                <a16:creationId xmlns:a16="http://schemas.microsoft.com/office/drawing/2014/main" id="{25CA55DC-19D9-987A-FB40-8A29B5339063}"/>
              </a:ext>
            </a:extLst>
          </p:cNvPr>
          <p:cNvSpPr txBox="1"/>
          <p:nvPr/>
        </p:nvSpPr>
        <p:spPr>
          <a:xfrm>
            <a:off x="1165644" y="4081663"/>
            <a:ext cx="6036650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 –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 algn="l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Transition – Erroneous result </a:t>
            </a:r>
            <a:r>
              <a:rPr lang="en-US" sz="1100" b="0" i="0" u="none" strike="noStrike" baseline="0" dirty="0">
                <a:latin typeface="+mj-lt"/>
              </a:rPr>
              <a:t>from the operation over the operands</a:t>
            </a:r>
            <a:endParaRPr lang="en-US" sz="1100" dirty="0">
              <a:latin typeface="+mj-lt"/>
              <a:cs typeface="Alef" panose="00000500000000000000" pitchFamily="2" charset="-79"/>
            </a:endParaRPr>
          </a:p>
        </p:txBody>
      </p: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1B41FE4F-FE7D-5A43-5CE8-4030C0B21947}"/>
              </a:ext>
            </a:extLst>
          </p:cNvPr>
          <p:cNvCxnSpPr>
            <a:cxnSpLocks/>
          </p:cNvCxnSpPr>
          <p:nvPr/>
        </p:nvCxnSpPr>
        <p:spPr>
          <a:xfrm>
            <a:off x="-4111936" y="5183556"/>
            <a:ext cx="0" cy="414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Google Shape;791;p85">
            <a:extLst>
              <a:ext uri="{FF2B5EF4-FFF2-40B4-BE49-F238E27FC236}">
                <a16:creationId xmlns:a16="http://schemas.microsoft.com/office/drawing/2014/main" id="{78B57B1A-9187-678E-30F8-E29D2AEA2F0A}"/>
              </a:ext>
            </a:extLst>
          </p:cNvPr>
          <p:cNvSpPr txBox="1"/>
          <p:nvPr/>
        </p:nvSpPr>
        <p:spPr>
          <a:xfrm>
            <a:off x="24843225" y="15846951"/>
            <a:ext cx="6338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793;p85">
            <a:extLst>
              <a:ext uri="{FF2B5EF4-FFF2-40B4-BE49-F238E27FC236}">
                <a16:creationId xmlns:a16="http://schemas.microsoft.com/office/drawing/2014/main" id="{EF8158BE-8429-0652-03F5-404F560300DD}"/>
              </a:ext>
            </a:extLst>
          </p:cNvPr>
          <p:cNvCxnSpPr>
            <a:cxnSpLocks/>
            <a:stCxn id="756" idx="7"/>
            <a:endCxn id="757" idx="1"/>
          </p:cNvCxnSpPr>
          <p:nvPr/>
        </p:nvCxnSpPr>
        <p:spPr>
          <a:xfrm rot="5400000" flipH="1" flipV="1">
            <a:off x="22251967" y="1549968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793;p85">
            <a:extLst>
              <a:ext uri="{FF2B5EF4-FFF2-40B4-BE49-F238E27FC236}">
                <a16:creationId xmlns:a16="http://schemas.microsoft.com/office/drawing/2014/main" id="{BF766E68-303E-47A6-9E87-7A358DE9FF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181699" y="15507114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9" name="Google Shape;793;p85">
            <a:extLst>
              <a:ext uri="{FF2B5EF4-FFF2-40B4-BE49-F238E27FC236}">
                <a16:creationId xmlns:a16="http://schemas.microsoft.com/office/drawing/2014/main" id="{05F8E100-C1BF-32B3-9A64-DB05B63523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309267" y="1548986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0" name="Google Shape;793;p85">
            <a:extLst>
              <a:ext uri="{FF2B5EF4-FFF2-40B4-BE49-F238E27FC236}">
                <a16:creationId xmlns:a16="http://schemas.microsoft.com/office/drawing/2014/main" id="{B0AC93C2-85E1-FF88-45B4-5A1D8A4D0B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007511" y="15503203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1" name="Google Shape;793;p85">
            <a:extLst>
              <a:ext uri="{FF2B5EF4-FFF2-40B4-BE49-F238E27FC236}">
                <a16:creationId xmlns:a16="http://schemas.microsoft.com/office/drawing/2014/main" id="{EF7CCB8E-2686-633B-BD1D-0C4D9E2C70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075287" y="1550143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795;p85">
            <a:extLst>
              <a:ext uri="{FF2B5EF4-FFF2-40B4-BE49-F238E27FC236}">
                <a16:creationId xmlns:a16="http://schemas.microsoft.com/office/drawing/2014/main" id="{FA389470-16FC-246E-5960-AB9BB8DBD28F}"/>
              </a:ext>
            </a:extLst>
          </p:cNvPr>
          <p:cNvSpPr/>
          <p:nvPr/>
        </p:nvSpPr>
        <p:spPr>
          <a:xfrm>
            <a:off x="8829131" y="21454367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783;p85">
            <a:extLst>
              <a:ext uri="{FF2B5EF4-FFF2-40B4-BE49-F238E27FC236}">
                <a16:creationId xmlns:a16="http://schemas.microsoft.com/office/drawing/2014/main" id="{75ED4E93-EB43-0A1F-FB60-9BD9B44DB896}"/>
              </a:ext>
            </a:extLst>
          </p:cNvPr>
          <p:cNvSpPr/>
          <p:nvPr/>
        </p:nvSpPr>
        <p:spPr>
          <a:xfrm>
            <a:off x="1318044" y="21464494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788;p85">
            <a:extLst>
              <a:ext uri="{FF2B5EF4-FFF2-40B4-BE49-F238E27FC236}">
                <a16:creationId xmlns:a16="http://schemas.microsoft.com/office/drawing/2014/main" id="{0AED3B5E-4BF7-1381-5E9A-EDCE9F3116E9}"/>
              </a:ext>
            </a:extLst>
          </p:cNvPr>
          <p:cNvSpPr/>
          <p:nvPr/>
        </p:nvSpPr>
        <p:spPr>
          <a:xfrm>
            <a:off x="3385308" y="21461004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792;p85">
            <a:extLst>
              <a:ext uri="{FF2B5EF4-FFF2-40B4-BE49-F238E27FC236}">
                <a16:creationId xmlns:a16="http://schemas.microsoft.com/office/drawing/2014/main" id="{DD5DED21-EF5B-3FEA-3DEF-167690406339}"/>
              </a:ext>
            </a:extLst>
          </p:cNvPr>
          <p:cNvSpPr/>
          <p:nvPr/>
        </p:nvSpPr>
        <p:spPr>
          <a:xfrm>
            <a:off x="7141571" y="21461004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797;p85">
            <a:extLst>
              <a:ext uri="{FF2B5EF4-FFF2-40B4-BE49-F238E27FC236}">
                <a16:creationId xmlns:a16="http://schemas.microsoft.com/office/drawing/2014/main" id="{CF800D94-360A-B45B-6DD8-58451520B065}"/>
              </a:ext>
            </a:extLst>
          </p:cNvPr>
          <p:cNvSpPr txBox="1"/>
          <p:nvPr/>
        </p:nvSpPr>
        <p:spPr>
          <a:xfrm>
            <a:off x="8932958" y="22340275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611" name="Google Shape;791;p85">
            <a:extLst>
              <a:ext uri="{FF2B5EF4-FFF2-40B4-BE49-F238E27FC236}">
                <a16:creationId xmlns:a16="http://schemas.microsoft.com/office/drawing/2014/main" id="{C5EA5F5E-7155-BB13-A2A1-BFC7D57ECB1A}"/>
              </a:ext>
            </a:extLst>
          </p:cNvPr>
          <p:cNvSpPr txBox="1"/>
          <p:nvPr/>
        </p:nvSpPr>
        <p:spPr>
          <a:xfrm>
            <a:off x="5650302" y="21485362"/>
            <a:ext cx="6338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793;p85">
            <a:extLst>
              <a:ext uri="{FF2B5EF4-FFF2-40B4-BE49-F238E27FC236}">
                <a16:creationId xmlns:a16="http://schemas.microsoft.com/office/drawing/2014/main" id="{BC526D86-816D-DAF0-D6E4-B8FFD6B07CE9}"/>
              </a:ext>
            </a:extLst>
          </p:cNvPr>
          <p:cNvCxnSpPr>
            <a:cxnSpLocks/>
            <a:stCxn id="553" idx="7"/>
            <a:endCxn id="554" idx="1"/>
          </p:cNvCxnSpPr>
          <p:nvPr/>
        </p:nvCxnSpPr>
        <p:spPr>
          <a:xfrm rot="5400000" flipH="1" flipV="1">
            <a:off x="3059044" y="2113809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4" name="Google Shape;793;p85">
            <a:extLst>
              <a:ext uri="{FF2B5EF4-FFF2-40B4-BE49-F238E27FC236}">
                <a16:creationId xmlns:a16="http://schemas.microsoft.com/office/drawing/2014/main" id="{9E6B37AE-37F9-078D-CD70-41BC3C427E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8776" y="21145525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5" name="Google Shape;793;p85">
            <a:extLst>
              <a:ext uri="{FF2B5EF4-FFF2-40B4-BE49-F238E27FC236}">
                <a16:creationId xmlns:a16="http://schemas.microsoft.com/office/drawing/2014/main" id="{BA732979-CF63-8068-659A-C5AE1903F2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6344" y="21128279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6" name="Google Shape;793;p85">
            <a:extLst>
              <a:ext uri="{FF2B5EF4-FFF2-40B4-BE49-F238E27FC236}">
                <a16:creationId xmlns:a16="http://schemas.microsoft.com/office/drawing/2014/main" id="{30D23D3A-21C8-0228-4D93-8170D81B19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14588" y="21141614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7" name="Google Shape;793;p85">
            <a:extLst>
              <a:ext uri="{FF2B5EF4-FFF2-40B4-BE49-F238E27FC236}">
                <a16:creationId xmlns:a16="http://schemas.microsoft.com/office/drawing/2014/main" id="{731E5B66-7F7D-798A-727E-CC75D9F747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82364" y="21139843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9" name="Google Shape;797;p85">
            <a:extLst>
              <a:ext uri="{FF2B5EF4-FFF2-40B4-BE49-F238E27FC236}">
                <a16:creationId xmlns:a16="http://schemas.microsoft.com/office/drawing/2014/main" id="{7F96255E-47A8-613F-C14B-6EA1BBF46FC5}"/>
              </a:ext>
            </a:extLst>
          </p:cNvPr>
          <p:cNvSpPr txBox="1"/>
          <p:nvPr/>
        </p:nvSpPr>
        <p:spPr>
          <a:xfrm>
            <a:off x="7850683" y="21529114"/>
            <a:ext cx="207695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620" name="Google Shape;784;p85">
            <a:extLst>
              <a:ext uri="{FF2B5EF4-FFF2-40B4-BE49-F238E27FC236}">
                <a16:creationId xmlns:a16="http://schemas.microsoft.com/office/drawing/2014/main" id="{06EFB9BB-95B6-9DCC-6A88-107C0E00DA1E}"/>
              </a:ext>
            </a:extLst>
          </p:cNvPr>
          <p:cNvSpPr txBox="1"/>
          <p:nvPr/>
        </p:nvSpPr>
        <p:spPr>
          <a:xfrm>
            <a:off x="4089652" y="21529038"/>
            <a:ext cx="212890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621" name="Google Shape;785;p85">
            <a:extLst>
              <a:ext uri="{FF2B5EF4-FFF2-40B4-BE49-F238E27FC236}">
                <a16:creationId xmlns:a16="http://schemas.microsoft.com/office/drawing/2014/main" id="{D22B77E1-6940-AB7A-1250-D982FAC2F957}"/>
              </a:ext>
            </a:extLst>
          </p:cNvPr>
          <p:cNvSpPr txBox="1"/>
          <p:nvPr/>
        </p:nvSpPr>
        <p:spPr>
          <a:xfrm>
            <a:off x="2030485" y="21529038"/>
            <a:ext cx="20591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786;p85">
            <a:extLst>
              <a:ext uri="{FF2B5EF4-FFF2-40B4-BE49-F238E27FC236}">
                <a16:creationId xmlns:a16="http://schemas.microsoft.com/office/drawing/2014/main" id="{6D5996C3-5E97-5A28-BE60-666DDF8103E3}"/>
              </a:ext>
            </a:extLst>
          </p:cNvPr>
          <p:cNvSpPr txBox="1"/>
          <p:nvPr/>
        </p:nvSpPr>
        <p:spPr>
          <a:xfrm>
            <a:off x="5859047" y="21529038"/>
            <a:ext cx="19845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785;p85">
            <a:extLst>
              <a:ext uri="{FF2B5EF4-FFF2-40B4-BE49-F238E27FC236}">
                <a16:creationId xmlns:a16="http://schemas.microsoft.com/office/drawing/2014/main" id="{EC54A6E0-3546-01D1-470C-3A9FDC0997E8}"/>
              </a:ext>
            </a:extLst>
          </p:cNvPr>
          <p:cNvSpPr txBox="1"/>
          <p:nvPr/>
        </p:nvSpPr>
        <p:spPr>
          <a:xfrm>
            <a:off x="471276" y="21574615"/>
            <a:ext cx="10644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624" name="Google Shape;793;p85">
            <a:extLst>
              <a:ext uri="{FF2B5EF4-FFF2-40B4-BE49-F238E27FC236}">
                <a16:creationId xmlns:a16="http://schemas.microsoft.com/office/drawing/2014/main" id="{FC168BF2-CEC6-DA49-C39A-07E25F6E11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75415" y="20990661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625" name="Google Shape;793;p85">
            <a:extLst>
              <a:ext uri="{FF2B5EF4-FFF2-40B4-BE49-F238E27FC236}">
                <a16:creationId xmlns:a16="http://schemas.microsoft.com/office/drawing/2014/main" id="{10AC2D0F-7C6D-35E8-FB35-B352F3E1DD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5147" y="2099808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626" name="Google Shape;793;p85">
            <a:extLst>
              <a:ext uri="{FF2B5EF4-FFF2-40B4-BE49-F238E27FC236}">
                <a16:creationId xmlns:a16="http://schemas.microsoft.com/office/drawing/2014/main" id="{DAF813DC-0FFD-13C8-EB87-6FC10F36B7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2715" y="2098084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627" name="Google Shape;793;p85">
            <a:extLst>
              <a:ext uri="{FF2B5EF4-FFF2-40B4-BE49-F238E27FC236}">
                <a16:creationId xmlns:a16="http://schemas.microsoft.com/office/drawing/2014/main" id="{1C8530BE-0AE7-3892-E0E1-8E76ABAAAC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30959" y="2099417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628" name="Google Shape;793;p85">
            <a:extLst>
              <a:ext uri="{FF2B5EF4-FFF2-40B4-BE49-F238E27FC236}">
                <a16:creationId xmlns:a16="http://schemas.microsoft.com/office/drawing/2014/main" id="{1E205FF7-4B51-C698-8AD3-46B7B9F79B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98735" y="2099240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638" name="Google Shape;797;p85">
            <a:extLst>
              <a:ext uri="{FF2B5EF4-FFF2-40B4-BE49-F238E27FC236}">
                <a16:creationId xmlns:a16="http://schemas.microsoft.com/office/drawing/2014/main" id="{B768111B-6E8C-CCD2-0B37-34FC29478997}"/>
              </a:ext>
            </a:extLst>
          </p:cNvPr>
          <p:cNvSpPr txBox="1"/>
          <p:nvPr/>
        </p:nvSpPr>
        <p:spPr>
          <a:xfrm>
            <a:off x="7841004" y="20882329"/>
            <a:ext cx="1984518" cy="60014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Backward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784;p85">
            <a:extLst>
              <a:ext uri="{FF2B5EF4-FFF2-40B4-BE49-F238E27FC236}">
                <a16:creationId xmlns:a16="http://schemas.microsoft.com/office/drawing/2014/main" id="{4639A5B1-5270-B431-AE0F-5A69F2C53CC5}"/>
              </a:ext>
            </a:extLst>
          </p:cNvPr>
          <p:cNvSpPr txBox="1"/>
          <p:nvPr/>
        </p:nvSpPr>
        <p:spPr>
          <a:xfrm>
            <a:off x="4089652" y="20882253"/>
            <a:ext cx="1769395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Backward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704" name="Google Shape;785;p85">
            <a:extLst>
              <a:ext uri="{FF2B5EF4-FFF2-40B4-BE49-F238E27FC236}">
                <a16:creationId xmlns:a16="http://schemas.microsoft.com/office/drawing/2014/main" id="{ABC58A09-F664-2122-CFB1-25C1A764D89C}"/>
              </a:ext>
            </a:extLst>
          </p:cNvPr>
          <p:cNvSpPr txBox="1"/>
          <p:nvPr/>
        </p:nvSpPr>
        <p:spPr>
          <a:xfrm>
            <a:off x="1970286" y="20882253"/>
            <a:ext cx="2119366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Backward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705" name="Google Shape;786;p85">
            <a:extLst>
              <a:ext uri="{FF2B5EF4-FFF2-40B4-BE49-F238E27FC236}">
                <a16:creationId xmlns:a16="http://schemas.microsoft.com/office/drawing/2014/main" id="{4C4C8361-33B3-7DF2-FBA6-366D23548F72}"/>
              </a:ext>
            </a:extLst>
          </p:cNvPr>
          <p:cNvSpPr txBox="1"/>
          <p:nvPr/>
        </p:nvSpPr>
        <p:spPr>
          <a:xfrm>
            <a:off x="5920577" y="20882253"/>
            <a:ext cx="1930106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Backward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707" name="Google Shape;785;p85">
            <a:extLst>
              <a:ext uri="{FF2B5EF4-FFF2-40B4-BE49-F238E27FC236}">
                <a16:creationId xmlns:a16="http://schemas.microsoft.com/office/drawing/2014/main" id="{022B6AE2-E1F6-BEE2-ABBD-181DEC3C1319}"/>
              </a:ext>
            </a:extLst>
          </p:cNvPr>
          <p:cNvSpPr txBox="1"/>
          <p:nvPr/>
        </p:nvSpPr>
        <p:spPr>
          <a:xfrm>
            <a:off x="460370" y="20887673"/>
            <a:ext cx="10623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the Bug</a:t>
            </a:r>
          </a:p>
        </p:txBody>
      </p:sp>
      <p:sp>
        <p:nvSpPr>
          <p:cNvPr id="712" name=" 711">
            <a:extLst>
              <a:ext uri="{FF2B5EF4-FFF2-40B4-BE49-F238E27FC236}">
                <a16:creationId xmlns:a16="http://schemas.microsoft.com/office/drawing/2014/main" id="{A623B4D4-6AEE-0B6A-4982-73F215F6EF3B}"/>
              </a:ext>
            </a:extLst>
          </p:cNvPr>
          <p:cNvSpPr/>
          <p:nvPr/>
        </p:nvSpPr>
        <p:spPr>
          <a:xfrm>
            <a:off x="8824139" y="22936544"/>
            <a:ext cx="1605191" cy="260000"/>
          </a:xfrm>
        </p:spPr>
        <p:txBody>
          <a:bodyPr lIns="0" rIns="0"/>
          <a:lstStyle/>
          <a:p>
            <a:pPr algn="ctr"/>
            <a:r>
              <a:rPr lang="en-US"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cxnSp>
        <p:nvCxnSpPr>
          <p:cNvPr id="733" name="Google Shape;793;p85">
            <a:extLst>
              <a:ext uri="{FF2B5EF4-FFF2-40B4-BE49-F238E27FC236}">
                <a16:creationId xmlns:a16="http://schemas.microsoft.com/office/drawing/2014/main" id="{380C5597-A23B-0B30-501D-837EFC174E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91660" y="7350633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6" name="Google Shape;793;p85">
            <a:extLst>
              <a:ext uri="{FF2B5EF4-FFF2-40B4-BE49-F238E27FC236}">
                <a16:creationId xmlns:a16="http://schemas.microsoft.com/office/drawing/2014/main" id="{A28FDFA0-32D0-9FFE-7948-611241659C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58281" y="735687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7" name="Google Shape;793;p85">
            <a:extLst>
              <a:ext uri="{FF2B5EF4-FFF2-40B4-BE49-F238E27FC236}">
                <a16:creationId xmlns:a16="http://schemas.microsoft.com/office/drawing/2014/main" id="{72882EBB-7F49-17A5-054A-B5739AAB74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2039" y="7337101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8" name="Google Shape;793;p85">
            <a:extLst>
              <a:ext uri="{FF2B5EF4-FFF2-40B4-BE49-F238E27FC236}">
                <a16:creationId xmlns:a16="http://schemas.microsoft.com/office/drawing/2014/main" id="{60883211-8D5A-E658-876B-47CB6430B2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78660" y="7343345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5" name="Google Shape;793;p85">
            <a:extLst>
              <a:ext uri="{FF2B5EF4-FFF2-40B4-BE49-F238E27FC236}">
                <a16:creationId xmlns:a16="http://schemas.microsoft.com/office/drawing/2014/main" id="{7034CECA-6E63-D23E-07E4-9C206474AB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76069" y="922918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8" name="Google Shape;793;p85">
            <a:extLst>
              <a:ext uri="{FF2B5EF4-FFF2-40B4-BE49-F238E27FC236}">
                <a16:creationId xmlns:a16="http://schemas.microsoft.com/office/drawing/2014/main" id="{B3D5FFF0-AB79-55E0-1160-0DB105ADC2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2690" y="923543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0" name="Google Shape;793;p85">
            <a:extLst>
              <a:ext uri="{FF2B5EF4-FFF2-40B4-BE49-F238E27FC236}">
                <a16:creationId xmlns:a16="http://schemas.microsoft.com/office/drawing/2014/main" id="{DE36BE3E-B4FC-A2EF-F59D-5D35BD55F6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86632" y="922285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2" name="Google Shape;793;p85">
            <a:extLst>
              <a:ext uri="{FF2B5EF4-FFF2-40B4-BE49-F238E27FC236}">
                <a16:creationId xmlns:a16="http://schemas.microsoft.com/office/drawing/2014/main" id="{1478B9F9-0D3F-7BEB-E6EF-BA2853F28A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53253" y="922910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02" name="Google Shape;795;p85">
            <a:extLst>
              <a:ext uri="{FF2B5EF4-FFF2-40B4-BE49-F238E27FC236}">
                <a16:creationId xmlns:a16="http://schemas.microsoft.com/office/drawing/2014/main" id="{B0A0217C-4845-44D0-5B84-180AF4F5265A}"/>
              </a:ext>
            </a:extLst>
          </p:cNvPr>
          <p:cNvSpPr/>
          <p:nvPr/>
        </p:nvSpPr>
        <p:spPr>
          <a:xfrm>
            <a:off x="22885689" y="18526152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795;p85">
            <a:extLst>
              <a:ext uri="{FF2B5EF4-FFF2-40B4-BE49-F238E27FC236}">
                <a16:creationId xmlns:a16="http://schemas.microsoft.com/office/drawing/2014/main" id="{0C0689D4-5C1D-2BD0-1BD3-BFEC8C62F5D0}"/>
              </a:ext>
            </a:extLst>
          </p:cNvPr>
          <p:cNvSpPr/>
          <p:nvPr/>
        </p:nvSpPr>
        <p:spPr>
          <a:xfrm>
            <a:off x="3955526" y="2399685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97;p85">
            <a:extLst>
              <a:ext uri="{FF2B5EF4-FFF2-40B4-BE49-F238E27FC236}">
                <a16:creationId xmlns:a16="http://schemas.microsoft.com/office/drawing/2014/main" id="{9901AF4F-C554-9135-FD0B-EF936E8006EB}"/>
              </a:ext>
            </a:extLst>
          </p:cNvPr>
          <p:cNvSpPr txBox="1"/>
          <p:nvPr/>
        </p:nvSpPr>
        <p:spPr>
          <a:xfrm>
            <a:off x="8000981" y="14178545"/>
            <a:ext cx="2065884" cy="415478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Exploit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F1744365-C539-13DB-2D35-C23A924AB136}"/>
              </a:ext>
            </a:extLst>
          </p:cNvPr>
          <p:cNvSpPr/>
          <p:nvPr/>
        </p:nvSpPr>
        <p:spPr>
          <a:xfrm>
            <a:off x="9052423" y="1459821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43;p27">
            <a:extLst>
              <a:ext uri="{FF2B5EF4-FFF2-40B4-BE49-F238E27FC236}">
                <a16:creationId xmlns:a16="http://schemas.microsoft.com/office/drawing/2014/main" id="{2B00D75A-6178-45AA-EEA1-18A92419C2EF}"/>
              </a:ext>
            </a:extLst>
          </p:cNvPr>
          <p:cNvSpPr txBox="1"/>
          <p:nvPr/>
        </p:nvSpPr>
        <p:spPr>
          <a:xfrm>
            <a:off x="4301095" y="17565578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43;p27">
            <a:extLst>
              <a:ext uri="{FF2B5EF4-FFF2-40B4-BE49-F238E27FC236}">
                <a16:creationId xmlns:a16="http://schemas.microsoft.com/office/drawing/2014/main" id="{567D74E3-15F6-5A05-078D-A421CCEF70F2}"/>
              </a:ext>
            </a:extLst>
          </p:cNvPr>
          <p:cNvSpPr txBox="1"/>
          <p:nvPr/>
        </p:nvSpPr>
        <p:spPr>
          <a:xfrm>
            <a:off x="1050626" y="17576295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5;p27">
            <a:extLst>
              <a:ext uri="{FF2B5EF4-FFF2-40B4-BE49-F238E27FC236}">
                <a16:creationId xmlns:a16="http://schemas.microsoft.com/office/drawing/2014/main" id="{011E7D42-4E7B-F097-41B3-C4C023431280}"/>
              </a:ext>
            </a:extLst>
          </p:cNvPr>
          <p:cNvSpPr txBox="1"/>
          <p:nvPr/>
        </p:nvSpPr>
        <p:spPr>
          <a:xfrm>
            <a:off x="1050626" y="17153832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83;p85">
            <a:extLst>
              <a:ext uri="{FF2B5EF4-FFF2-40B4-BE49-F238E27FC236}">
                <a16:creationId xmlns:a16="http://schemas.microsoft.com/office/drawing/2014/main" id="{145DA03F-04B7-2A83-FA69-B872E98F327F}"/>
              </a:ext>
            </a:extLst>
          </p:cNvPr>
          <p:cNvSpPr/>
          <p:nvPr/>
        </p:nvSpPr>
        <p:spPr>
          <a:xfrm>
            <a:off x="1541336" y="1460833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8;p85">
            <a:extLst>
              <a:ext uri="{FF2B5EF4-FFF2-40B4-BE49-F238E27FC236}">
                <a16:creationId xmlns:a16="http://schemas.microsoft.com/office/drawing/2014/main" id="{C69BEB0E-C82E-D58F-5334-317A0FD074FF}"/>
              </a:ext>
            </a:extLst>
          </p:cNvPr>
          <p:cNvSpPr/>
          <p:nvPr/>
        </p:nvSpPr>
        <p:spPr>
          <a:xfrm>
            <a:off x="3608600" y="14604848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92;p85">
            <a:extLst>
              <a:ext uri="{FF2B5EF4-FFF2-40B4-BE49-F238E27FC236}">
                <a16:creationId xmlns:a16="http://schemas.microsoft.com/office/drawing/2014/main" id="{3C4DF55A-2C83-5534-9049-C74D422DA590}"/>
              </a:ext>
            </a:extLst>
          </p:cNvPr>
          <p:cNvSpPr/>
          <p:nvPr/>
        </p:nvSpPr>
        <p:spPr>
          <a:xfrm>
            <a:off x="7364863" y="14604848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06;p59">
            <a:extLst>
              <a:ext uri="{FF2B5EF4-FFF2-40B4-BE49-F238E27FC236}">
                <a16:creationId xmlns:a16="http://schemas.microsoft.com/office/drawing/2014/main" id="{F86C6616-C428-18A8-3C40-88CFB0A454BF}"/>
              </a:ext>
            </a:extLst>
          </p:cNvPr>
          <p:cNvSpPr txBox="1"/>
          <p:nvPr/>
        </p:nvSpPr>
        <p:spPr>
          <a:xfrm>
            <a:off x="681600" y="13525802"/>
            <a:ext cx="9968959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 10">
            <a:extLst>
              <a:ext uri="{FF2B5EF4-FFF2-40B4-BE49-F238E27FC236}">
                <a16:creationId xmlns:a16="http://schemas.microsoft.com/office/drawing/2014/main" id="{B69FC90D-D97D-683E-2616-AE4547B3A4C4}"/>
              </a:ext>
            </a:extLst>
          </p:cNvPr>
          <p:cNvSpPr/>
          <p:nvPr/>
        </p:nvSpPr>
        <p:spPr>
          <a:xfrm>
            <a:off x="9072888" y="16084267"/>
            <a:ext cx="1577671" cy="260000"/>
          </a:xfrm>
        </p:spPr>
        <p:txBody>
          <a:bodyPr lIns="0" rIns="0"/>
          <a:lstStyle/>
          <a:p>
            <a:pPr algn="ctr"/>
            <a:r>
              <a:rPr lang="en-US"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2" name="Google Shape;784;p85">
            <a:extLst>
              <a:ext uri="{FF2B5EF4-FFF2-40B4-BE49-F238E27FC236}">
                <a16:creationId xmlns:a16="http://schemas.microsoft.com/office/drawing/2014/main" id="{F335861B-9D52-077F-F434-D280D860332E}"/>
              </a:ext>
            </a:extLst>
          </p:cNvPr>
          <p:cNvSpPr txBox="1"/>
          <p:nvPr/>
        </p:nvSpPr>
        <p:spPr>
          <a:xfrm>
            <a:off x="4308864" y="14178545"/>
            <a:ext cx="1951750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13" name="Google Shape;785;p85">
            <a:extLst>
              <a:ext uri="{FF2B5EF4-FFF2-40B4-BE49-F238E27FC236}">
                <a16:creationId xmlns:a16="http://schemas.microsoft.com/office/drawing/2014/main" id="{0B1D780A-41A5-4D74-9C6D-2F8882D107E0}"/>
              </a:ext>
            </a:extLst>
          </p:cNvPr>
          <p:cNvSpPr txBox="1"/>
          <p:nvPr/>
        </p:nvSpPr>
        <p:spPr>
          <a:xfrm>
            <a:off x="2226055" y="14178545"/>
            <a:ext cx="2082809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86;p85">
            <a:extLst>
              <a:ext uri="{FF2B5EF4-FFF2-40B4-BE49-F238E27FC236}">
                <a16:creationId xmlns:a16="http://schemas.microsoft.com/office/drawing/2014/main" id="{CBA9E0AF-6884-4452-D611-34D72FD63ABA}"/>
              </a:ext>
            </a:extLst>
          </p:cNvPr>
          <p:cNvSpPr txBox="1"/>
          <p:nvPr/>
        </p:nvSpPr>
        <p:spPr>
          <a:xfrm>
            <a:off x="6165999" y="14178545"/>
            <a:ext cx="1834981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85;p85">
            <a:extLst>
              <a:ext uri="{FF2B5EF4-FFF2-40B4-BE49-F238E27FC236}">
                <a16:creationId xmlns:a16="http://schemas.microsoft.com/office/drawing/2014/main" id="{AA492923-D5F5-E93C-425F-A46F3BBA8EFC}"/>
              </a:ext>
            </a:extLst>
          </p:cNvPr>
          <p:cNvSpPr txBox="1"/>
          <p:nvPr/>
        </p:nvSpPr>
        <p:spPr>
          <a:xfrm>
            <a:off x="681601" y="14193864"/>
            <a:ext cx="88741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SW/FM 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42;p27">
            <a:extLst>
              <a:ext uri="{FF2B5EF4-FFF2-40B4-BE49-F238E27FC236}">
                <a16:creationId xmlns:a16="http://schemas.microsoft.com/office/drawing/2014/main" id="{37DA8A7A-88A2-0310-4490-88F109A9C823}"/>
              </a:ext>
            </a:extLst>
          </p:cNvPr>
          <p:cNvSpPr/>
          <p:nvPr/>
        </p:nvSpPr>
        <p:spPr>
          <a:xfrm>
            <a:off x="663874" y="17505285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44;p27">
            <a:extLst>
              <a:ext uri="{FF2B5EF4-FFF2-40B4-BE49-F238E27FC236}">
                <a16:creationId xmlns:a16="http://schemas.microsoft.com/office/drawing/2014/main" id="{3CACE618-0CC6-A0C3-5CA7-13D00F6E2F75}"/>
              </a:ext>
            </a:extLst>
          </p:cNvPr>
          <p:cNvSpPr/>
          <p:nvPr/>
        </p:nvSpPr>
        <p:spPr>
          <a:xfrm>
            <a:off x="663874" y="17088222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3;p27">
            <a:extLst>
              <a:ext uri="{FF2B5EF4-FFF2-40B4-BE49-F238E27FC236}">
                <a16:creationId xmlns:a16="http://schemas.microsoft.com/office/drawing/2014/main" id="{E593963B-9C53-A4C4-936A-CE684297DD21}"/>
              </a:ext>
            </a:extLst>
          </p:cNvPr>
          <p:cNvSpPr txBox="1"/>
          <p:nvPr/>
        </p:nvSpPr>
        <p:spPr>
          <a:xfrm>
            <a:off x="4301095" y="17152811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42;p27">
            <a:extLst>
              <a:ext uri="{FF2B5EF4-FFF2-40B4-BE49-F238E27FC236}">
                <a16:creationId xmlns:a16="http://schemas.microsoft.com/office/drawing/2014/main" id="{66C04A75-FE17-F800-3F76-D2913ABC51FA}"/>
              </a:ext>
            </a:extLst>
          </p:cNvPr>
          <p:cNvSpPr/>
          <p:nvPr/>
        </p:nvSpPr>
        <p:spPr>
          <a:xfrm>
            <a:off x="3931765" y="17087201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7671B-8987-411E-C6B1-A8E14B9717FD}"/>
              </a:ext>
            </a:extLst>
          </p:cNvPr>
          <p:cNvSpPr txBox="1"/>
          <p:nvPr/>
        </p:nvSpPr>
        <p:spPr>
          <a:xfrm>
            <a:off x="657840" y="16732557"/>
            <a:ext cx="642319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</p:txBody>
      </p:sp>
      <p:sp>
        <p:nvSpPr>
          <p:cNvPr id="21" name="Google Shape;797;p85">
            <a:extLst>
              <a:ext uri="{FF2B5EF4-FFF2-40B4-BE49-F238E27FC236}">
                <a16:creationId xmlns:a16="http://schemas.microsoft.com/office/drawing/2014/main" id="{5DFAE7A9-2293-663C-035A-66769340D11F}"/>
              </a:ext>
            </a:extLst>
          </p:cNvPr>
          <p:cNvSpPr txBox="1"/>
          <p:nvPr/>
        </p:nvSpPr>
        <p:spPr>
          <a:xfrm>
            <a:off x="9156250" y="15484119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23" name="Google Shape;791;p85">
            <a:extLst>
              <a:ext uri="{FF2B5EF4-FFF2-40B4-BE49-F238E27FC236}">
                <a16:creationId xmlns:a16="http://schemas.microsoft.com/office/drawing/2014/main" id="{D7EBFD67-A8D6-194D-725E-221B82587DCF}"/>
              </a:ext>
            </a:extLst>
          </p:cNvPr>
          <p:cNvSpPr txBox="1"/>
          <p:nvPr/>
        </p:nvSpPr>
        <p:spPr>
          <a:xfrm>
            <a:off x="5873594" y="14629206"/>
            <a:ext cx="6338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793;p85">
            <a:extLst>
              <a:ext uri="{FF2B5EF4-FFF2-40B4-BE49-F238E27FC236}">
                <a16:creationId xmlns:a16="http://schemas.microsoft.com/office/drawing/2014/main" id="{97F1130F-11B7-EEF7-13A9-3BF2A7D31144}"/>
              </a:ext>
            </a:extLst>
          </p:cNvPr>
          <p:cNvCxnSpPr>
            <a:cxnSpLocks/>
            <a:stCxn id="7" idx="7"/>
            <a:endCxn id="8" idx="1"/>
          </p:cNvCxnSpPr>
          <p:nvPr/>
        </p:nvCxnSpPr>
        <p:spPr>
          <a:xfrm rot="5400000" flipH="1" flipV="1">
            <a:off x="3282336" y="1428194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5;p85">
            <a:extLst>
              <a:ext uri="{FF2B5EF4-FFF2-40B4-BE49-F238E27FC236}">
                <a16:creationId xmlns:a16="http://schemas.microsoft.com/office/drawing/2014/main" id="{C8DA5738-492B-B962-5AAC-A0F1E6471703}"/>
              </a:ext>
            </a:extLst>
          </p:cNvPr>
          <p:cNvSpPr txBox="1"/>
          <p:nvPr/>
        </p:nvSpPr>
        <p:spPr>
          <a:xfrm>
            <a:off x="685671" y="15616434"/>
            <a:ext cx="82002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or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Defect-induced Bug</a:t>
            </a:r>
          </a:p>
        </p:txBody>
      </p:sp>
      <p:cxnSp>
        <p:nvCxnSpPr>
          <p:cNvPr id="26" name="Google Shape;793;p85">
            <a:extLst>
              <a:ext uri="{FF2B5EF4-FFF2-40B4-BE49-F238E27FC236}">
                <a16:creationId xmlns:a16="http://schemas.microsoft.com/office/drawing/2014/main" id="{1734F541-4092-F89B-8716-8C16673275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12068" y="14289369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" name="Google Shape;793;p85">
            <a:extLst>
              <a:ext uri="{FF2B5EF4-FFF2-40B4-BE49-F238E27FC236}">
                <a16:creationId xmlns:a16="http://schemas.microsoft.com/office/drawing/2014/main" id="{2C7E903B-20AA-5C1A-180C-FC46E9DFB6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9636" y="14272123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" name="Google Shape;793;p85">
            <a:extLst>
              <a:ext uri="{FF2B5EF4-FFF2-40B4-BE49-F238E27FC236}">
                <a16:creationId xmlns:a16="http://schemas.microsoft.com/office/drawing/2014/main" id="{483571DB-7E70-3C04-1CA3-B5302EFAA7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37880" y="1428545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793;p85">
            <a:extLst>
              <a:ext uri="{FF2B5EF4-FFF2-40B4-BE49-F238E27FC236}">
                <a16:creationId xmlns:a16="http://schemas.microsoft.com/office/drawing/2014/main" id="{F4424A7B-60CF-D052-1730-50A28AA346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05656" y="1428368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794;p85">
            <a:extLst>
              <a:ext uri="{FF2B5EF4-FFF2-40B4-BE49-F238E27FC236}">
                <a16:creationId xmlns:a16="http://schemas.microsoft.com/office/drawing/2014/main" id="{11C29359-050F-7B29-4610-6CD026BF7BC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81600" y="15818096"/>
            <a:ext cx="1067430" cy="562418"/>
          </a:xfrm>
          <a:prstGeom prst="curvedConnector2">
            <a:avLst/>
          </a:prstGeom>
          <a:noFill/>
          <a:ln w="6350" cap="flat" cmpd="sng">
            <a:solidFill>
              <a:srgbClr val="00808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795;p85">
            <a:extLst>
              <a:ext uri="{FF2B5EF4-FFF2-40B4-BE49-F238E27FC236}">
                <a16:creationId xmlns:a16="http://schemas.microsoft.com/office/drawing/2014/main" id="{315E5A66-8E7E-DE45-C043-DEB5AE49AD41}"/>
              </a:ext>
            </a:extLst>
          </p:cNvPr>
          <p:cNvSpPr/>
          <p:nvPr/>
        </p:nvSpPr>
        <p:spPr>
          <a:xfrm>
            <a:off x="3916058" y="17513665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785;p85">
            <a:extLst>
              <a:ext uri="{FF2B5EF4-FFF2-40B4-BE49-F238E27FC236}">
                <a16:creationId xmlns:a16="http://schemas.microsoft.com/office/drawing/2014/main" id="{036B1545-A552-E9B9-85AB-BB3708E0DE89}"/>
              </a:ext>
            </a:extLst>
          </p:cNvPr>
          <p:cNvSpPr txBox="1"/>
          <p:nvPr/>
        </p:nvSpPr>
        <p:spPr>
          <a:xfrm>
            <a:off x="2747799" y="15612455"/>
            <a:ext cx="86080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or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Defect-induced Fault</a:t>
            </a:r>
          </a:p>
        </p:txBody>
      </p:sp>
      <p:cxnSp>
        <p:nvCxnSpPr>
          <p:cNvPr id="267" name="Google Shape;794;p85">
            <a:extLst>
              <a:ext uri="{FF2B5EF4-FFF2-40B4-BE49-F238E27FC236}">
                <a16:creationId xmlns:a16="http://schemas.microsoft.com/office/drawing/2014/main" id="{B6030091-2005-1796-753E-2F60EDCBC15E}"/>
              </a:ext>
            </a:extLst>
          </p:cNvPr>
          <p:cNvCxnSpPr>
            <a:cxnSpLocks/>
          </p:cNvCxnSpPr>
          <p:nvPr/>
        </p:nvCxnSpPr>
        <p:spPr>
          <a:xfrm flipV="1">
            <a:off x="2747798" y="15807486"/>
            <a:ext cx="1067430" cy="562418"/>
          </a:xfrm>
          <a:prstGeom prst="curvedConnector2">
            <a:avLst/>
          </a:prstGeom>
          <a:noFill/>
          <a:ln w="6350" cap="flat" cmpd="sng">
            <a:solidFill>
              <a:srgbClr val="00808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61" name="Google Shape;1700;p119">
            <a:extLst>
              <a:ext uri="{FF2B5EF4-FFF2-40B4-BE49-F238E27FC236}">
                <a16:creationId xmlns:a16="http://schemas.microsoft.com/office/drawing/2014/main" id="{9B666F85-2FC1-937B-3648-A987EB0DCBE0}"/>
              </a:ext>
            </a:extLst>
          </p:cNvPr>
          <p:cNvSpPr txBox="1"/>
          <p:nvPr/>
        </p:nvSpPr>
        <p:spPr>
          <a:xfrm>
            <a:off x="6423463" y="11362791"/>
            <a:ext cx="116492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Final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701;p119">
            <a:extLst>
              <a:ext uri="{FF2B5EF4-FFF2-40B4-BE49-F238E27FC236}">
                <a16:creationId xmlns:a16="http://schemas.microsoft.com/office/drawing/2014/main" id="{513AC297-2F6A-36AD-FD9B-C33FADA15430}"/>
              </a:ext>
            </a:extLst>
          </p:cNvPr>
          <p:cNvSpPr/>
          <p:nvPr/>
        </p:nvSpPr>
        <p:spPr>
          <a:xfrm>
            <a:off x="5963877" y="11273554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97;p85">
            <a:extLst>
              <a:ext uri="{FF2B5EF4-FFF2-40B4-BE49-F238E27FC236}">
                <a16:creationId xmlns:a16="http://schemas.microsoft.com/office/drawing/2014/main" id="{2B53C35B-BE60-B7F2-3917-16B1AA494DE8}"/>
              </a:ext>
            </a:extLst>
          </p:cNvPr>
          <p:cNvSpPr txBox="1"/>
          <p:nvPr/>
        </p:nvSpPr>
        <p:spPr>
          <a:xfrm>
            <a:off x="23277670" y="21194061"/>
            <a:ext cx="2065884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Exploit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795;p85">
            <a:extLst>
              <a:ext uri="{FF2B5EF4-FFF2-40B4-BE49-F238E27FC236}">
                <a16:creationId xmlns:a16="http://schemas.microsoft.com/office/drawing/2014/main" id="{18D31D38-0565-0C7E-B614-6943DA558BE5}"/>
              </a:ext>
            </a:extLst>
          </p:cNvPr>
          <p:cNvSpPr/>
          <p:nvPr/>
        </p:nvSpPr>
        <p:spPr>
          <a:xfrm>
            <a:off x="24329112" y="21624878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943;p27">
            <a:extLst>
              <a:ext uri="{FF2B5EF4-FFF2-40B4-BE49-F238E27FC236}">
                <a16:creationId xmlns:a16="http://schemas.microsoft.com/office/drawing/2014/main" id="{980B04AD-7610-0EC4-57DA-0F27EDBB5771}"/>
              </a:ext>
            </a:extLst>
          </p:cNvPr>
          <p:cNvSpPr txBox="1"/>
          <p:nvPr/>
        </p:nvSpPr>
        <p:spPr>
          <a:xfrm>
            <a:off x="19577784" y="25117231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943;p27">
            <a:extLst>
              <a:ext uri="{FF2B5EF4-FFF2-40B4-BE49-F238E27FC236}">
                <a16:creationId xmlns:a16="http://schemas.microsoft.com/office/drawing/2014/main" id="{6FA1A02E-BBEB-88C1-C1BA-18D8CDB2066B}"/>
              </a:ext>
            </a:extLst>
          </p:cNvPr>
          <p:cNvSpPr txBox="1"/>
          <p:nvPr/>
        </p:nvSpPr>
        <p:spPr>
          <a:xfrm>
            <a:off x="16327315" y="25127948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945;p27">
            <a:extLst>
              <a:ext uri="{FF2B5EF4-FFF2-40B4-BE49-F238E27FC236}">
                <a16:creationId xmlns:a16="http://schemas.microsoft.com/office/drawing/2014/main" id="{5412F1E9-D839-673F-1343-A162400F0778}"/>
              </a:ext>
            </a:extLst>
          </p:cNvPr>
          <p:cNvSpPr txBox="1"/>
          <p:nvPr/>
        </p:nvSpPr>
        <p:spPr>
          <a:xfrm>
            <a:off x="16327315" y="24705485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783;p85">
            <a:extLst>
              <a:ext uri="{FF2B5EF4-FFF2-40B4-BE49-F238E27FC236}">
                <a16:creationId xmlns:a16="http://schemas.microsoft.com/office/drawing/2014/main" id="{8C331081-0FB5-79B0-C0FB-4D07CC49ECD8}"/>
              </a:ext>
            </a:extLst>
          </p:cNvPr>
          <p:cNvSpPr/>
          <p:nvPr/>
        </p:nvSpPr>
        <p:spPr>
          <a:xfrm>
            <a:off x="16818025" y="21635005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788;p85">
            <a:extLst>
              <a:ext uri="{FF2B5EF4-FFF2-40B4-BE49-F238E27FC236}">
                <a16:creationId xmlns:a16="http://schemas.microsoft.com/office/drawing/2014/main" id="{10FD8057-A506-8A06-8E62-88F09FFF9E78}"/>
              </a:ext>
            </a:extLst>
          </p:cNvPr>
          <p:cNvSpPr/>
          <p:nvPr/>
        </p:nvSpPr>
        <p:spPr>
          <a:xfrm>
            <a:off x="18885289" y="21631515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792;p85">
            <a:extLst>
              <a:ext uri="{FF2B5EF4-FFF2-40B4-BE49-F238E27FC236}">
                <a16:creationId xmlns:a16="http://schemas.microsoft.com/office/drawing/2014/main" id="{7A9A0FA3-A1D1-880E-1F58-551C03DC2A91}"/>
              </a:ext>
            </a:extLst>
          </p:cNvPr>
          <p:cNvSpPr/>
          <p:nvPr/>
        </p:nvSpPr>
        <p:spPr>
          <a:xfrm>
            <a:off x="22641552" y="21631515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906;p59">
            <a:extLst>
              <a:ext uri="{FF2B5EF4-FFF2-40B4-BE49-F238E27FC236}">
                <a16:creationId xmlns:a16="http://schemas.microsoft.com/office/drawing/2014/main" id="{3853465C-5E7A-7E7E-4C2F-010C89963E10}"/>
              </a:ext>
            </a:extLst>
          </p:cNvPr>
          <p:cNvSpPr txBox="1"/>
          <p:nvPr/>
        </p:nvSpPr>
        <p:spPr>
          <a:xfrm>
            <a:off x="15958289" y="20552469"/>
            <a:ext cx="9968959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1" name=" 180">
            <a:extLst>
              <a:ext uri="{FF2B5EF4-FFF2-40B4-BE49-F238E27FC236}">
                <a16:creationId xmlns:a16="http://schemas.microsoft.com/office/drawing/2014/main" id="{D7F6ECC9-29B5-28FD-914F-01FA9BC8C1C1}"/>
              </a:ext>
            </a:extLst>
          </p:cNvPr>
          <p:cNvSpPr/>
          <p:nvPr/>
        </p:nvSpPr>
        <p:spPr>
          <a:xfrm>
            <a:off x="24349577" y="23110934"/>
            <a:ext cx="1577671" cy="260000"/>
          </a:xfrm>
        </p:spPr>
        <p:txBody>
          <a:bodyPr lIns="0" rIns="0"/>
          <a:lstStyle/>
          <a:p>
            <a:pPr algn="ctr"/>
            <a:r>
              <a:rPr lang="en-US"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82" name="Google Shape;784;p85">
            <a:extLst>
              <a:ext uri="{FF2B5EF4-FFF2-40B4-BE49-F238E27FC236}">
                <a16:creationId xmlns:a16="http://schemas.microsoft.com/office/drawing/2014/main" id="{44555CF4-B453-D747-8335-7FDCF2E290D6}"/>
              </a:ext>
            </a:extLst>
          </p:cNvPr>
          <p:cNvSpPr txBox="1"/>
          <p:nvPr/>
        </p:nvSpPr>
        <p:spPr>
          <a:xfrm>
            <a:off x="19585553" y="21194061"/>
            <a:ext cx="1951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183" name="Google Shape;785;p85">
            <a:extLst>
              <a:ext uri="{FF2B5EF4-FFF2-40B4-BE49-F238E27FC236}">
                <a16:creationId xmlns:a16="http://schemas.microsoft.com/office/drawing/2014/main" id="{41A08D49-F49E-A947-FE07-F644E939C0C4}"/>
              </a:ext>
            </a:extLst>
          </p:cNvPr>
          <p:cNvSpPr txBox="1"/>
          <p:nvPr/>
        </p:nvSpPr>
        <p:spPr>
          <a:xfrm>
            <a:off x="17502744" y="21194061"/>
            <a:ext cx="20828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786;p85">
            <a:extLst>
              <a:ext uri="{FF2B5EF4-FFF2-40B4-BE49-F238E27FC236}">
                <a16:creationId xmlns:a16="http://schemas.microsoft.com/office/drawing/2014/main" id="{9D4B7EC0-A87C-0551-9270-B667B26627D2}"/>
              </a:ext>
            </a:extLst>
          </p:cNvPr>
          <p:cNvSpPr txBox="1"/>
          <p:nvPr/>
        </p:nvSpPr>
        <p:spPr>
          <a:xfrm>
            <a:off x="21442688" y="21194061"/>
            <a:ext cx="18349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785;p85">
            <a:extLst>
              <a:ext uri="{FF2B5EF4-FFF2-40B4-BE49-F238E27FC236}">
                <a16:creationId xmlns:a16="http://schemas.microsoft.com/office/drawing/2014/main" id="{923A3A17-9D01-A219-6718-596098B1D20E}"/>
              </a:ext>
            </a:extLst>
          </p:cNvPr>
          <p:cNvSpPr txBox="1"/>
          <p:nvPr/>
        </p:nvSpPr>
        <p:spPr>
          <a:xfrm>
            <a:off x="15958290" y="21251686"/>
            <a:ext cx="88741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SW/FM 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942;p27">
            <a:extLst>
              <a:ext uri="{FF2B5EF4-FFF2-40B4-BE49-F238E27FC236}">
                <a16:creationId xmlns:a16="http://schemas.microsoft.com/office/drawing/2014/main" id="{822460A6-1A51-866F-367F-05DA77B95604}"/>
              </a:ext>
            </a:extLst>
          </p:cNvPr>
          <p:cNvSpPr/>
          <p:nvPr/>
        </p:nvSpPr>
        <p:spPr>
          <a:xfrm>
            <a:off x="15940563" y="25056938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944;p27">
            <a:extLst>
              <a:ext uri="{FF2B5EF4-FFF2-40B4-BE49-F238E27FC236}">
                <a16:creationId xmlns:a16="http://schemas.microsoft.com/office/drawing/2014/main" id="{AE00D306-4E00-2B89-AD9E-2D16A3BE6B32}"/>
              </a:ext>
            </a:extLst>
          </p:cNvPr>
          <p:cNvSpPr/>
          <p:nvPr/>
        </p:nvSpPr>
        <p:spPr>
          <a:xfrm>
            <a:off x="15940563" y="24639875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943;p27">
            <a:extLst>
              <a:ext uri="{FF2B5EF4-FFF2-40B4-BE49-F238E27FC236}">
                <a16:creationId xmlns:a16="http://schemas.microsoft.com/office/drawing/2014/main" id="{56D005AC-B4D0-1EAB-6391-83CB297389DE}"/>
              </a:ext>
            </a:extLst>
          </p:cNvPr>
          <p:cNvSpPr txBox="1"/>
          <p:nvPr/>
        </p:nvSpPr>
        <p:spPr>
          <a:xfrm>
            <a:off x="19577784" y="24704464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942;p27">
            <a:extLst>
              <a:ext uri="{FF2B5EF4-FFF2-40B4-BE49-F238E27FC236}">
                <a16:creationId xmlns:a16="http://schemas.microsoft.com/office/drawing/2014/main" id="{0BEA8FD4-B75C-8DF2-FAF9-5209ED1ED4A6}"/>
              </a:ext>
            </a:extLst>
          </p:cNvPr>
          <p:cNvSpPr/>
          <p:nvPr/>
        </p:nvSpPr>
        <p:spPr>
          <a:xfrm>
            <a:off x="19208454" y="24638854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5630330-8A4E-571E-ED82-2D13FA43B4F8}"/>
              </a:ext>
            </a:extLst>
          </p:cNvPr>
          <p:cNvSpPr txBox="1"/>
          <p:nvPr/>
        </p:nvSpPr>
        <p:spPr>
          <a:xfrm>
            <a:off x="15934529" y="23798230"/>
            <a:ext cx="6423193" cy="8386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SW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Software, FM – Firmware, HW – Hardware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+mj-lt"/>
              <a:ea typeface="Calibri"/>
              <a:cs typeface="Calibri"/>
              <a:sym typeface="Calibri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91" name="Google Shape;797;p85">
            <a:extLst>
              <a:ext uri="{FF2B5EF4-FFF2-40B4-BE49-F238E27FC236}">
                <a16:creationId xmlns:a16="http://schemas.microsoft.com/office/drawing/2014/main" id="{77C45796-92EB-8B4F-EBF5-FF1F857C78D2}"/>
              </a:ext>
            </a:extLst>
          </p:cNvPr>
          <p:cNvSpPr txBox="1"/>
          <p:nvPr/>
        </p:nvSpPr>
        <p:spPr>
          <a:xfrm>
            <a:off x="24432939" y="22510786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256" name="Google Shape;791;p85">
            <a:extLst>
              <a:ext uri="{FF2B5EF4-FFF2-40B4-BE49-F238E27FC236}">
                <a16:creationId xmlns:a16="http://schemas.microsoft.com/office/drawing/2014/main" id="{EA5C672E-A282-3B84-AD76-8B346AC9FAFE}"/>
              </a:ext>
            </a:extLst>
          </p:cNvPr>
          <p:cNvSpPr txBox="1"/>
          <p:nvPr/>
        </p:nvSpPr>
        <p:spPr>
          <a:xfrm>
            <a:off x="21150283" y="21655873"/>
            <a:ext cx="6338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793;p85">
            <a:extLst>
              <a:ext uri="{FF2B5EF4-FFF2-40B4-BE49-F238E27FC236}">
                <a16:creationId xmlns:a16="http://schemas.microsoft.com/office/drawing/2014/main" id="{A02AEB35-3B90-4062-AFCF-E2A4EECD91AE}"/>
              </a:ext>
            </a:extLst>
          </p:cNvPr>
          <p:cNvCxnSpPr>
            <a:cxnSpLocks/>
            <a:stCxn id="177" idx="7"/>
            <a:endCxn id="178" idx="1"/>
          </p:cNvCxnSpPr>
          <p:nvPr/>
        </p:nvCxnSpPr>
        <p:spPr>
          <a:xfrm rot="5400000" flipH="1" flipV="1">
            <a:off x="18559025" y="21308609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9" name="Google Shape;785;p85">
            <a:extLst>
              <a:ext uri="{FF2B5EF4-FFF2-40B4-BE49-F238E27FC236}">
                <a16:creationId xmlns:a16="http://schemas.microsoft.com/office/drawing/2014/main" id="{3CAE7119-7823-9F02-7E36-3D15E67B6631}"/>
              </a:ext>
            </a:extLst>
          </p:cNvPr>
          <p:cNvSpPr txBox="1"/>
          <p:nvPr/>
        </p:nvSpPr>
        <p:spPr>
          <a:xfrm>
            <a:off x="15962360" y="22643101"/>
            <a:ext cx="82002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or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Defect-induced Bug</a:t>
            </a:r>
          </a:p>
        </p:txBody>
      </p:sp>
      <p:cxnSp>
        <p:nvCxnSpPr>
          <p:cNvPr id="260" name="Google Shape;793;p85">
            <a:extLst>
              <a:ext uri="{FF2B5EF4-FFF2-40B4-BE49-F238E27FC236}">
                <a16:creationId xmlns:a16="http://schemas.microsoft.com/office/drawing/2014/main" id="{475176DF-DE56-73DB-1D92-E14CD32709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88757" y="2131603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1" name="Google Shape;793;p85">
            <a:extLst>
              <a:ext uri="{FF2B5EF4-FFF2-40B4-BE49-F238E27FC236}">
                <a16:creationId xmlns:a16="http://schemas.microsoft.com/office/drawing/2014/main" id="{57D057AF-B19D-1BE1-C34B-E91B8B7651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616325" y="2129879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2" name="Google Shape;793;p85">
            <a:extLst>
              <a:ext uri="{FF2B5EF4-FFF2-40B4-BE49-F238E27FC236}">
                <a16:creationId xmlns:a16="http://schemas.microsoft.com/office/drawing/2014/main" id="{A12DEA3B-7918-1244-555D-D0C9A22849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314569" y="21312125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3" name="Google Shape;793;p85">
            <a:extLst>
              <a:ext uri="{FF2B5EF4-FFF2-40B4-BE49-F238E27FC236}">
                <a16:creationId xmlns:a16="http://schemas.microsoft.com/office/drawing/2014/main" id="{EE97B6AB-2861-A971-FE77-DF0E5E7363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382345" y="21310354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4" name="Google Shape;794;p85">
            <a:extLst>
              <a:ext uri="{FF2B5EF4-FFF2-40B4-BE49-F238E27FC236}">
                <a16:creationId xmlns:a16="http://schemas.microsoft.com/office/drawing/2014/main" id="{46E50DD9-9560-E9BA-AD63-ED99E6431F83}"/>
              </a:ext>
            </a:extLst>
          </p:cNvPr>
          <p:cNvCxnSpPr>
            <a:cxnSpLocks/>
            <a:endCxn id="177" idx="3"/>
          </p:cNvCxnSpPr>
          <p:nvPr/>
        </p:nvCxnSpPr>
        <p:spPr>
          <a:xfrm flipV="1">
            <a:off x="15958289" y="22844763"/>
            <a:ext cx="1067430" cy="562418"/>
          </a:xfrm>
          <a:prstGeom prst="curvedConnector2">
            <a:avLst/>
          </a:prstGeom>
          <a:noFill/>
          <a:ln w="6350" cap="flat" cmpd="sng">
            <a:solidFill>
              <a:srgbClr val="00808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68" name="Google Shape;795;p85">
            <a:extLst>
              <a:ext uri="{FF2B5EF4-FFF2-40B4-BE49-F238E27FC236}">
                <a16:creationId xmlns:a16="http://schemas.microsoft.com/office/drawing/2014/main" id="{FE9E9FA3-936D-8C07-D1AE-4279F492D00E}"/>
              </a:ext>
            </a:extLst>
          </p:cNvPr>
          <p:cNvSpPr/>
          <p:nvPr/>
        </p:nvSpPr>
        <p:spPr>
          <a:xfrm>
            <a:off x="19192747" y="2506531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785;p85">
            <a:extLst>
              <a:ext uri="{FF2B5EF4-FFF2-40B4-BE49-F238E27FC236}">
                <a16:creationId xmlns:a16="http://schemas.microsoft.com/office/drawing/2014/main" id="{E8C3F684-FB36-0B97-57BB-1E735B9BA3BE}"/>
              </a:ext>
            </a:extLst>
          </p:cNvPr>
          <p:cNvSpPr txBox="1"/>
          <p:nvPr/>
        </p:nvSpPr>
        <p:spPr>
          <a:xfrm>
            <a:off x="18024488" y="22639122"/>
            <a:ext cx="86080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or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Defect-induced Fault</a:t>
            </a:r>
          </a:p>
        </p:txBody>
      </p:sp>
      <p:cxnSp>
        <p:nvCxnSpPr>
          <p:cNvPr id="270" name="Google Shape;794;p85">
            <a:extLst>
              <a:ext uri="{FF2B5EF4-FFF2-40B4-BE49-F238E27FC236}">
                <a16:creationId xmlns:a16="http://schemas.microsoft.com/office/drawing/2014/main" id="{E85D9B15-C541-8D44-8F6F-E967D44D6260}"/>
              </a:ext>
            </a:extLst>
          </p:cNvPr>
          <p:cNvCxnSpPr>
            <a:cxnSpLocks/>
          </p:cNvCxnSpPr>
          <p:nvPr/>
        </p:nvCxnSpPr>
        <p:spPr>
          <a:xfrm flipV="1">
            <a:off x="18024487" y="22834153"/>
            <a:ext cx="1067430" cy="562418"/>
          </a:xfrm>
          <a:prstGeom prst="curvedConnector2">
            <a:avLst/>
          </a:prstGeom>
          <a:noFill/>
          <a:ln w="6350" cap="flat" cmpd="sng">
            <a:solidFill>
              <a:srgbClr val="00808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372E1735-D716-EF90-B73C-1FF2023D68ED}"/>
              </a:ext>
            </a:extLst>
          </p:cNvPr>
          <p:cNvSpPr txBox="1"/>
          <p:nvPr/>
        </p:nvSpPr>
        <p:spPr>
          <a:xfrm>
            <a:off x="657840" y="18124069"/>
            <a:ext cx="642319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SW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Software, FM – Firmware, HW – Hardware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52228B8-DB99-8DC6-658D-C8B30542FF7C}"/>
              </a:ext>
            </a:extLst>
          </p:cNvPr>
          <p:cNvSpPr txBox="1"/>
          <p:nvPr/>
        </p:nvSpPr>
        <p:spPr>
          <a:xfrm>
            <a:off x="7971852" y="23623018"/>
            <a:ext cx="17369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489325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3555274C-B212-ACF0-230B-929B2384C626}"/>
              </a:ext>
            </a:extLst>
          </p:cNvPr>
          <p:cNvSpPr txBox="1"/>
          <p:nvPr/>
        </p:nvSpPr>
        <p:spPr>
          <a:xfrm>
            <a:off x="3931765" y="18085788"/>
            <a:ext cx="154988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939381F-6A95-3A27-33D7-A7F9CF898B67}"/>
              </a:ext>
            </a:extLst>
          </p:cNvPr>
          <p:cNvSpPr txBox="1"/>
          <p:nvPr/>
        </p:nvSpPr>
        <p:spPr>
          <a:xfrm>
            <a:off x="7971852" y="24034642"/>
            <a:ext cx="201611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489325" algn="l"/>
              </a:tabLst>
            </a:pP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Backwards to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23111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500"/>
                            </p:stCondLst>
                            <p:childTnLst>
                              <p:par>
                                <p:cTn id="1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500"/>
                            </p:stCondLst>
                            <p:childTnLst>
                              <p:par>
                                <p:cTn id="1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0"/>
                            </p:stCondLst>
                            <p:childTnLst>
                              <p:par>
                                <p:cTn id="1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500"/>
                            </p:stCondLst>
                            <p:childTnLst>
                              <p:par>
                                <p:cTn id="2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000"/>
                            </p:stCondLst>
                            <p:childTnLst>
                              <p:par>
                                <p:cTn id="2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500"/>
                            </p:stCondLst>
                            <p:childTnLst>
                              <p:par>
                                <p:cTn id="2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7000"/>
                            </p:stCondLst>
                            <p:childTnLst>
                              <p:par>
                                <p:cTn id="2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7500"/>
                            </p:stCondLst>
                            <p:childTnLst>
                              <p:par>
                                <p:cTn id="2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8000"/>
                            </p:stCondLst>
                            <p:childTnLst>
                              <p:par>
                                <p:cTn id="2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8500"/>
                            </p:stCondLst>
                            <p:childTnLst>
                              <p:par>
                                <p:cTn id="2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9000"/>
                            </p:stCondLst>
                            <p:childTnLst>
                              <p:par>
                                <p:cTn id="2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9500"/>
                            </p:stCondLst>
                            <p:childTnLst>
                              <p:par>
                                <p:cTn id="2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9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4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4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6500"/>
                            </p:stCondLst>
                            <p:childTnLst>
                              <p:par>
                                <p:cTn id="4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9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4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>
            <a:extLst>
              <a:ext uri="{FF2B5EF4-FFF2-40B4-BE49-F238E27FC236}">
                <a16:creationId xmlns:a16="http://schemas.microsoft.com/office/drawing/2014/main" id="{98756D2A-7364-D98D-CFA8-7D848601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491" y="4798163"/>
            <a:ext cx="11499850" cy="6776809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5A7A63E1-E218-5866-EE67-2BA21BFD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34" y="8223478"/>
            <a:ext cx="11499850" cy="6776809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14140007" y="15269037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>
            <a:off x="4974700" y="7678548"/>
            <a:ext cx="1607384" cy="3825345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6582084" y="11372274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10477237" y="11540957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10689359" y="8115170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4624557" y="754692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247FC3-1F16-541B-1646-6A681B392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8753" y="11670185"/>
            <a:ext cx="11499850" cy="6785382"/>
          </a:xfrm>
          <a:prstGeom prst="rect">
            <a:avLst/>
          </a:prstGeom>
        </p:spPr>
      </p:pic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>
            <a:off x="10827380" y="11672576"/>
            <a:ext cx="3312627" cy="372808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9744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>
            <a:extLst>
              <a:ext uri="{FF2B5EF4-FFF2-40B4-BE49-F238E27FC236}">
                <a16:creationId xmlns:a16="http://schemas.microsoft.com/office/drawing/2014/main" id="{98756D2A-7364-D98D-CFA8-7D848601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491" y="4798163"/>
            <a:ext cx="11499850" cy="6776809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5A7A63E1-E218-5866-EE67-2BA21BFD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3" y="10667240"/>
            <a:ext cx="11499850" cy="6776809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2978451" y="20228640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 flipH="1">
            <a:off x="1916003" y="7678548"/>
            <a:ext cx="3058697" cy="6269107"/>
          </a:xfrm>
          <a:prstGeom prst="curvedConnector5">
            <a:avLst>
              <a:gd name="adj1" fmla="val -19976"/>
              <a:gd name="adj2" fmla="val 53448"/>
              <a:gd name="adj3" fmla="val 122693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1916003" y="13816036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5811156" y="1398471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6023278" y="10558932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4624557" y="7546929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CF3DF-4EDF-E413-1C97-167536CE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97" y="16672881"/>
            <a:ext cx="11499850" cy="6785382"/>
          </a:xfrm>
          <a:prstGeom prst="rect">
            <a:avLst/>
          </a:prstGeom>
        </p:spPr>
      </p:pic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2978451" y="14116338"/>
            <a:ext cx="3182848" cy="6243921"/>
          </a:xfrm>
          <a:prstGeom prst="curvedConnector5">
            <a:avLst>
              <a:gd name="adj1" fmla="val -18151"/>
              <a:gd name="adj2" fmla="val 50000"/>
              <a:gd name="adj3" fmla="val 123375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1072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A48AFB7E-9C0E-356F-7F2B-D89C91B5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8975" y="5615957"/>
            <a:ext cx="11499850" cy="678538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2F81ECEA-F24A-1942-7B96-BDEB3FCF3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10744" y="11862416"/>
            <a:ext cx="11499850" cy="6785382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147917" y="21442996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169" idx="3"/>
            <a:endCxn id="175" idx="1"/>
          </p:cNvCxnSpPr>
          <p:nvPr/>
        </p:nvCxnSpPr>
        <p:spPr>
          <a:xfrm flipH="1">
            <a:off x="-1710290" y="8520196"/>
            <a:ext cx="2180127" cy="6658735"/>
          </a:xfrm>
          <a:prstGeom prst="curvedConnector5">
            <a:avLst>
              <a:gd name="adj1" fmla="val -31457"/>
              <a:gd name="adj2" fmla="val 55520"/>
              <a:gd name="adj3" fmla="val 145026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-1710290" y="15047312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2164109" y="15199664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358091" y="11121001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2" name="Picture 281">
            <a:extLst>
              <a:ext uri="{FF2B5EF4-FFF2-40B4-BE49-F238E27FC236}">
                <a16:creationId xmlns:a16="http://schemas.microsoft.com/office/drawing/2014/main" id="{5640F763-4A01-72AF-3075-F0F1612D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5218" y="18108875"/>
            <a:ext cx="11499850" cy="6785382"/>
          </a:xfrm>
          <a:prstGeom prst="rect">
            <a:avLst/>
          </a:prstGeom>
        </p:spPr>
      </p:pic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147917" y="15331283"/>
            <a:ext cx="2366335" cy="6243332"/>
          </a:xfrm>
          <a:prstGeom prst="curvedConnector5">
            <a:avLst>
              <a:gd name="adj1" fmla="val -28982"/>
              <a:gd name="adj2" fmla="val 51192"/>
              <a:gd name="adj3" fmla="val 133026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119694" y="8388577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8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A48AFB7E-9C0E-356F-7F2B-D89C91B5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8975" y="5615957"/>
            <a:ext cx="11499850" cy="6785382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2F81ECEA-F24A-1942-7B96-BDEB3FCF3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2308" y="10471984"/>
            <a:ext cx="11499850" cy="6785382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9786D8F4-EBF2-1BA2-37F7-01A8CFBDABD0}"/>
              </a:ext>
            </a:extLst>
          </p:cNvPr>
          <p:cNvSpPr/>
          <p:nvPr/>
        </p:nvSpPr>
        <p:spPr>
          <a:xfrm>
            <a:off x="4214707" y="19528590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Google Shape;1974;p127">
            <a:extLst>
              <a:ext uri="{FF2B5EF4-FFF2-40B4-BE49-F238E27FC236}">
                <a16:creationId xmlns:a16="http://schemas.microsoft.com/office/drawing/2014/main" id="{DFE711E8-CA65-C863-5739-D2F39D6DBE0E}"/>
              </a:ext>
            </a:extLst>
          </p:cNvPr>
          <p:cNvCxnSpPr>
            <a:cxnSpLocks/>
            <a:stCxn id="245" idx="1"/>
            <a:endCxn id="175" idx="1"/>
          </p:cNvCxnSpPr>
          <p:nvPr/>
        </p:nvCxnSpPr>
        <p:spPr>
          <a:xfrm rot="10800000" flipH="1" flipV="1">
            <a:off x="358091" y="11143859"/>
            <a:ext cx="404500" cy="2637233"/>
          </a:xfrm>
          <a:prstGeom prst="curvedConnector3">
            <a:avLst>
              <a:gd name="adj1" fmla="val -117018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0A0BB3-A459-9FD3-B7AA-E2F162AD247B}"/>
              </a:ext>
            </a:extLst>
          </p:cNvPr>
          <p:cNvSpPr/>
          <p:nvPr/>
        </p:nvSpPr>
        <p:spPr>
          <a:xfrm>
            <a:off x="110666" y="8364855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5F8AABE-E021-2B83-264E-A40C421E4425}"/>
              </a:ext>
            </a:extLst>
          </p:cNvPr>
          <p:cNvSpPr/>
          <p:nvPr/>
        </p:nvSpPr>
        <p:spPr>
          <a:xfrm>
            <a:off x="762591" y="13649474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23866D-67F4-A44A-B38B-BC9BB30DC910}"/>
              </a:ext>
            </a:extLst>
          </p:cNvPr>
          <p:cNvSpPr/>
          <p:nvPr/>
        </p:nvSpPr>
        <p:spPr>
          <a:xfrm>
            <a:off x="4804900" y="13781093"/>
            <a:ext cx="350143" cy="263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59D5051-3588-1159-FF57-7C72AA0E2254}"/>
              </a:ext>
            </a:extLst>
          </p:cNvPr>
          <p:cNvSpPr/>
          <p:nvPr/>
        </p:nvSpPr>
        <p:spPr>
          <a:xfrm flipV="1">
            <a:off x="358091" y="11121001"/>
            <a:ext cx="45719" cy="457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Google Shape;1974;p127">
            <a:extLst>
              <a:ext uri="{FF2B5EF4-FFF2-40B4-BE49-F238E27FC236}">
                <a16:creationId xmlns:a16="http://schemas.microsoft.com/office/drawing/2014/main" id="{4EDD6D12-86E1-77D2-278E-24F1688EE648}"/>
              </a:ext>
            </a:extLst>
          </p:cNvPr>
          <p:cNvCxnSpPr>
            <a:cxnSpLocks/>
            <a:stCxn id="169" idx="3"/>
            <a:endCxn id="245" idx="3"/>
          </p:cNvCxnSpPr>
          <p:nvPr/>
        </p:nvCxnSpPr>
        <p:spPr>
          <a:xfrm flipH="1">
            <a:off x="403810" y="8496474"/>
            <a:ext cx="56999" cy="2647386"/>
          </a:xfrm>
          <a:prstGeom prst="curvedConnector3">
            <a:avLst>
              <a:gd name="adj1" fmla="val -810681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2" name="Picture 281">
            <a:extLst>
              <a:ext uri="{FF2B5EF4-FFF2-40B4-BE49-F238E27FC236}">
                <a16:creationId xmlns:a16="http://schemas.microsoft.com/office/drawing/2014/main" id="{5640F763-4A01-72AF-3075-F0F1612D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102" y="16208804"/>
            <a:ext cx="11499850" cy="6785382"/>
          </a:xfrm>
          <a:prstGeom prst="rect">
            <a:avLst/>
          </a:prstGeom>
        </p:spPr>
      </p:pic>
      <p:cxnSp>
        <p:nvCxnSpPr>
          <p:cNvPr id="184" name="Google Shape;1974;p127">
            <a:extLst>
              <a:ext uri="{FF2B5EF4-FFF2-40B4-BE49-F238E27FC236}">
                <a16:creationId xmlns:a16="http://schemas.microsoft.com/office/drawing/2014/main" id="{F6B28542-A906-0DB1-AA1E-E0968ECFF4F9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H="1">
            <a:off x="4214707" y="13912712"/>
            <a:ext cx="940336" cy="5747497"/>
          </a:xfrm>
          <a:prstGeom prst="curvedConnector5">
            <a:avLst>
              <a:gd name="adj1" fmla="val -56019"/>
              <a:gd name="adj2" fmla="val 44148"/>
              <a:gd name="adj3" fmla="val 182966"/>
            </a:avLst>
          </a:prstGeom>
          <a:noFill/>
          <a:ln w="12700" cap="flat" cmpd="sng">
            <a:solidFill>
              <a:srgbClr val="66006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250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TextBox 1490">
            <a:extLst>
              <a:ext uri="{FF2B5EF4-FFF2-40B4-BE49-F238E27FC236}">
                <a16:creationId xmlns:a16="http://schemas.microsoft.com/office/drawing/2014/main" id="{D7376143-EAB4-6F9F-4BF5-572D676F56A4}"/>
              </a:ext>
            </a:extLst>
          </p:cNvPr>
          <p:cNvSpPr txBox="1"/>
          <p:nvPr/>
        </p:nvSpPr>
        <p:spPr>
          <a:xfrm>
            <a:off x="4452121" y="21448574"/>
            <a:ext cx="338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F2B55"/>
                </a:solidFill>
                <a:latin typeface="+mj-lt"/>
                <a:cs typeface="Arial" panose="020B0604020202020204" pitchFamily="34" charset="0"/>
              </a:rPr>
              <a:t>BF Vulnerability</a:t>
            </a:r>
          </a:p>
          <a:p>
            <a:pPr algn="ctr"/>
            <a:r>
              <a:rPr lang="en-US" sz="3600" dirty="0">
                <a:solidFill>
                  <a:srgbClr val="1F2B55"/>
                </a:solidFill>
                <a:latin typeface="+mj-lt"/>
                <a:cs typeface="Arial" panose="020B0604020202020204" pitchFamily="34" charset="0"/>
              </a:rPr>
              <a:t>Classification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AAA7A71-C050-7EF8-40CA-426CD944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503" y="16443001"/>
            <a:ext cx="3382788" cy="8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CE020D-8131-FE0B-4F36-0358A462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01" y="5012395"/>
            <a:ext cx="2001619" cy="11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5F2BCC-4CD2-2311-0E44-ECD520A0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60" y="5207013"/>
            <a:ext cx="2377440" cy="6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nector: Curved 1032">
            <a:extLst>
              <a:ext uri="{FF2B5EF4-FFF2-40B4-BE49-F238E27FC236}">
                <a16:creationId xmlns:a16="http://schemas.microsoft.com/office/drawing/2014/main" id="{32C6A4BD-9F18-4FE4-8764-296DAEEF7F10}"/>
              </a:ext>
            </a:extLst>
          </p:cNvPr>
          <p:cNvCxnSpPr>
            <a:cxnSpLocks/>
            <a:stCxn id="1032" idx="2"/>
            <a:endCxn id="1046" idx="0"/>
          </p:cNvCxnSpPr>
          <p:nvPr/>
        </p:nvCxnSpPr>
        <p:spPr>
          <a:xfrm rot="5400000">
            <a:off x="471173" y="4833880"/>
            <a:ext cx="2834175" cy="545390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Curved 1042">
            <a:extLst>
              <a:ext uri="{FF2B5EF4-FFF2-40B4-BE49-F238E27FC236}">
                <a16:creationId xmlns:a16="http://schemas.microsoft.com/office/drawing/2014/main" id="{C4CA08A6-8FD7-55EF-0113-948B5D7CC4AE}"/>
              </a:ext>
            </a:extLst>
          </p:cNvPr>
          <p:cNvCxnSpPr>
            <a:cxnSpLocks/>
            <a:stCxn id="1036" idx="2"/>
            <a:endCxn id="1452" idx="0"/>
          </p:cNvCxnSpPr>
          <p:nvPr/>
        </p:nvCxnSpPr>
        <p:spPr>
          <a:xfrm rot="5400000">
            <a:off x="4413263" y="6106047"/>
            <a:ext cx="3293267" cy="288936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79B76791-70C5-98AD-7538-AD3630B9FF6E}"/>
              </a:ext>
            </a:extLst>
          </p:cNvPr>
          <p:cNvCxnSpPr>
            <a:cxnSpLocks/>
          </p:cNvCxnSpPr>
          <p:nvPr/>
        </p:nvCxnSpPr>
        <p:spPr>
          <a:xfrm rot="5400000">
            <a:off x="-1995427" y="9442250"/>
            <a:ext cx="6171136" cy="70501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nector: Curved 1058">
            <a:extLst>
              <a:ext uri="{FF2B5EF4-FFF2-40B4-BE49-F238E27FC236}">
                <a16:creationId xmlns:a16="http://schemas.microsoft.com/office/drawing/2014/main" id="{F4D43FFE-3E2B-78FD-65F3-85F2234607EC}"/>
              </a:ext>
            </a:extLst>
          </p:cNvPr>
          <p:cNvCxnSpPr>
            <a:cxnSpLocks/>
            <a:stCxn id="1051" idx="2"/>
            <a:endCxn id="1322" idx="0"/>
          </p:cNvCxnSpPr>
          <p:nvPr/>
        </p:nvCxnSpPr>
        <p:spPr>
          <a:xfrm rot="16200000" flipH="1">
            <a:off x="-2436971" y="16887866"/>
            <a:ext cx="2773476" cy="276939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0B72737-F3A2-C32E-A001-783E1357AD58}"/>
              </a:ext>
            </a:extLst>
          </p:cNvPr>
          <p:cNvCxnSpPr>
            <a:cxnSpLocks/>
            <a:stCxn id="1046" idx="2"/>
            <a:endCxn id="1044" idx="0"/>
          </p:cNvCxnSpPr>
          <p:nvPr/>
        </p:nvCxnSpPr>
        <p:spPr>
          <a:xfrm rot="5400000">
            <a:off x="-3586261" y="9765248"/>
            <a:ext cx="2968160" cy="252697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85;p85">
            <a:extLst>
              <a:ext uri="{FF2B5EF4-FFF2-40B4-BE49-F238E27FC236}">
                <a16:creationId xmlns:a16="http://schemas.microsoft.com/office/drawing/2014/main" id="{BD42C47F-B4A9-5441-03A4-6F6EBCB81B07}"/>
              </a:ext>
            </a:extLst>
          </p:cNvPr>
          <p:cNvSpPr txBox="1"/>
          <p:nvPr/>
        </p:nvSpPr>
        <p:spPr>
          <a:xfrm>
            <a:off x="-970461" y="12228882"/>
            <a:ext cx="205604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CVEs with CWEs</a:t>
            </a:r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3EA550C4-CB78-8B6A-3096-8E6D81B7E5C5}"/>
              </a:ext>
            </a:extLst>
          </p:cNvPr>
          <p:cNvSpPr/>
          <p:nvPr/>
        </p:nvSpPr>
        <p:spPr>
          <a:xfrm>
            <a:off x="7423730" y="10089067"/>
            <a:ext cx="4185473" cy="100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Other Vulnerability Repositories </a:t>
            </a:r>
          </a:p>
        </p:txBody>
      </p:sp>
      <p:cxnSp>
        <p:nvCxnSpPr>
          <p:cNvPr id="1145" name="Connector: Curved 1144">
            <a:extLst>
              <a:ext uri="{FF2B5EF4-FFF2-40B4-BE49-F238E27FC236}">
                <a16:creationId xmlns:a16="http://schemas.microsoft.com/office/drawing/2014/main" id="{D2A4C04D-6BBA-951D-FDDC-B48DAF0BB927}"/>
              </a:ext>
            </a:extLst>
          </p:cNvPr>
          <p:cNvCxnSpPr>
            <a:cxnSpLocks/>
            <a:stCxn id="1141" idx="2"/>
            <a:endCxn id="28" idx="0"/>
          </p:cNvCxnSpPr>
          <p:nvPr/>
        </p:nvCxnSpPr>
        <p:spPr>
          <a:xfrm rot="5400000">
            <a:off x="6270195" y="9435567"/>
            <a:ext cx="1589393" cy="49031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Google Shape;785;p85">
            <a:extLst>
              <a:ext uri="{FF2B5EF4-FFF2-40B4-BE49-F238E27FC236}">
                <a16:creationId xmlns:a16="http://schemas.microsoft.com/office/drawing/2014/main" id="{245B9664-9063-DE18-760B-33ED70A3867A}"/>
              </a:ext>
            </a:extLst>
          </p:cNvPr>
          <p:cNvSpPr txBox="1"/>
          <p:nvPr/>
        </p:nvSpPr>
        <p:spPr>
          <a:xfrm>
            <a:off x="4573607" y="11289553"/>
            <a:ext cx="205604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Commit URLs</a:t>
            </a: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D014032F-42D0-26CD-1CA5-91B488D3D934}"/>
              </a:ext>
            </a:extLst>
          </p:cNvPr>
          <p:cNvGrpSpPr/>
          <p:nvPr/>
        </p:nvGrpSpPr>
        <p:grpSpPr>
          <a:xfrm>
            <a:off x="3289628" y="12681840"/>
            <a:ext cx="2781136" cy="1446673"/>
            <a:chOff x="2676571" y="17196573"/>
            <a:chExt cx="2781136" cy="1446673"/>
          </a:xfrm>
        </p:grpSpPr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27CD4DF-888B-8505-B876-07E3777F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102" y="17196573"/>
              <a:ext cx="2210310" cy="906227"/>
            </a:xfrm>
            <a:prstGeom prst="rect">
              <a:avLst/>
            </a:prstGeom>
          </p:spPr>
        </p:pic>
        <p:sp>
          <p:nvSpPr>
            <p:cNvPr id="1150" name="Google Shape;785;p85">
              <a:extLst>
                <a:ext uri="{FF2B5EF4-FFF2-40B4-BE49-F238E27FC236}">
                  <a16:creationId xmlns:a16="http://schemas.microsoft.com/office/drawing/2014/main" id="{12B9D922-6F51-EBBA-2E28-C7F539ABE512}"/>
                </a:ext>
              </a:extLst>
            </p:cNvPr>
            <p:cNvSpPr txBox="1"/>
            <p:nvPr/>
          </p:nvSpPr>
          <p:spPr>
            <a:xfrm>
              <a:off x="2676571" y="18043082"/>
              <a:ext cx="2781136" cy="600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20" anchor="t" anchorCtr="0">
              <a:spAutoFit/>
            </a:bodyPr>
            <a:lstStyle/>
            <a:p>
              <a:pPr lvl="0" algn="ctr">
                <a:buClr>
                  <a:srgbClr val="000000"/>
                </a:buClr>
                <a:buSzPts val="1200"/>
              </a:pPr>
              <a:r>
                <a:rPr lang="en-US" sz="3600" dirty="0">
                  <a:latin typeface="+mj-lt"/>
                  <a:ea typeface="Calibri"/>
                  <a:cs typeface="Calibri"/>
                  <a:sym typeface="Calibri"/>
                </a:rPr>
                <a:t>Codes with Fix</a:t>
              </a:r>
            </a:p>
          </p:txBody>
        </p:sp>
      </p:grpSp>
      <p:cxnSp>
        <p:nvCxnSpPr>
          <p:cNvPr id="1159" name="Connector: Curved 1158">
            <a:extLst>
              <a:ext uri="{FF2B5EF4-FFF2-40B4-BE49-F238E27FC236}">
                <a16:creationId xmlns:a16="http://schemas.microsoft.com/office/drawing/2014/main" id="{4EAC30A8-9F59-D711-2C8A-E12FD767880C}"/>
              </a:ext>
            </a:extLst>
          </p:cNvPr>
          <p:cNvCxnSpPr>
            <a:cxnSpLocks/>
            <a:stCxn id="1506" idx="2"/>
            <a:endCxn id="1322" idx="0"/>
          </p:cNvCxnSpPr>
          <p:nvPr/>
        </p:nvCxnSpPr>
        <p:spPr>
          <a:xfrm rot="5400000">
            <a:off x="656759" y="17559702"/>
            <a:ext cx="1777305" cy="24218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Connector: Curved 1182">
            <a:extLst>
              <a:ext uri="{FF2B5EF4-FFF2-40B4-BE49-F238E27FC236}">
                <a16:creationId xmlns:a16="http://schemas.microsoft.com/office/drawing/2014/main" id="{C96DF611-7D22-4CCF-D1FA-E9694CD4B5D3}"/>
              </a:ext>
            </a:extLst>
          </p:cNvPr>
          <p:cNvCxnSpPr>
            <a:cxnSpLocks/>
            <a:stCxn id="1044" idx="2"/>
            <a:endCxn id="1051" idx="0"/>
          </p:cNvCxnSpPr>
          <p:nvPr/>
        </p:nvCxnSpPr>
        <p:spPr>
          <a:xfrm rot="16200000" flipH="1">
            <a:off x="-4424817" y="14138700"/>
            <a:ext cx="3049032" cy="9307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Graphic 1043">
            <a:extLst>
              <a:ext uri="{FF2B5EF4-FFF2-40B4-BE49-F238E27FC236}">
                <a16:creationId xmlns:a16="http://schemas.microsoft.com/office/drawing/2014/main" id="{10C5825F-297D-7A04-EABA-3EE611C71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427709" y="12512817"/>
            <a:ext cx="2124075" cy="566738"/>
          </a:xfrm>
          <a:prstGeom prst="rect">
            <a:avLst/>
          </a:prstGeom>
        </p:spPr>
      </p:pic>
      <p:pic>
        <p:nvPicPr>
          <p:cNvPr id="1046" name="Graphic 1045">
            <a:extLst>
              <a:ext uri="{FF2B5EF4-FFF2-40B4-BE49-F238E27FC236}">
                <a16:creationId xmlns:a16="http://schemas.microsoft.com/office/drawing/2014/main" id="{E8C8A68D-FD56-82D3-B49C-1BC5F649D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143617" y="8977919"/>
            <a:ext cx="2609850" cy="566738"/>
          </a:xfrm>
          <a:prstGeom prst="rect">
            <a:avLst/>
          </a:prstGeom>
        </p:spPr>
      </p:pic>
      <p:pic>
        <p:nvPicPr>
          <p:cNvPr id="1051" name="Graphic 1050">
            <a:extLst>
              <a:ext uri="{FF2B5EF4-FFF2-40B4-BE49-F238E27FC236}">
                <a16:creationId xmlns:a16="http://schemas.microsoft.com/office/drawing/2014/main" id="{AA519778-58E7-F35D-E7E4-C9D7471AC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99399" y="16128587"/>
            <a:ext cx="2928938" cy="757238"/>
          </a:xfrm>
          <a:prstGeom prst="rect">
            <a:avLst/>
          </a:prstGeom>
        </p:spPr>
      </p:pic>
      <p:pic>
        <p:nvPicPr>
          <p:cNvPr id="1098" name="Picture 2" descr="Common Vulnerability Scoring System SIG">
            <a:extLst>
              <a:ext uri="{FF2B5EF4-FFF2-40B4-BE49-F238E27FC236}">
                <a16:creationId xmlns:a16="http://schemas.microsoft.com/office/drawing/2014/main" id="{A5D1E9EF-2A1C-C406-7C29-47773C1A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20" y="6267330"/>
            <a:ext cx="2266442" cy="11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9" name="Connector: Curved 1098">
            <a:extLst>
              <a:ext uri="{FF2B5EF4-FFF2-40B4-BE49-F238E27FC236}">
                <a16:creationId xmlns:a16="http://schemas.microsoft.com/office/drawing/2014/main" id="{49B44054-5DC4-1111-362C-833F9638A74F}"/>
              </a:ext>
            </a:extLst>
          </p:cNvPr>
          <p:cNvCxnSpPr>
            <a:cxnSpLocks/>
            <a:stCxn id="1098" idx="2"/>
            <a:endCxn id="1452" idx="0"/>
          </p:cNvCxnSpPr>
          <p:nvPr/>
        </p:nvCxnSpPr>
        <p:spPr>
          <a:xfrm rot="5400000">
            <a:off x="5951071" y="6064694"/>
            <a:ext cx="1796813" cy="44685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Connector: Curved 1212">
            <a:extLst>
              <a:ext uri="{FF2B5EF4-FFF2-40B4-BE49-F238E27FC236}">
                <a16:creationId xmlns:a16="http://schemas.microsoft.com/office/drawing/2014/main" id="{26A56F5A-06D3-921C-32F1-454A27F930FA}"/>
              </a:ext>
            </a:extLst>
          </p:cNvPr>
          <p:cNvCxnSpPr>
            <a:cxnSpLocks/>
            <a:stCxn id="1030" idx="2"/>
            <a:endCxn id="1491" idx="3"/>
          </p:cNvCxnSpPr>
          <p:nvPr/>
        </p:nvCxnSpPr>
        <p:spPr>
          <a:xfrm rot="5400000">
            <a:off x="6579321" y="18547163"/>
            <a:ext cx="4760040" cy="224311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Connector: Curved 1218">
            <a:extLst>
              <a:ext uri="{FF2B5EF4-FFF2-40B4-BE49-F238E27FC236}">
                <a16:creationId xmlns:a16="http://schemas.microsoft.com/office/drawing/2014/main" id="{AD558022-9D2C-9236-17D9-36832602AC4A}"/>
              </a:ext>
            </a:extLst>
          </p:cNvPr>
          <p:cNvCxnSpPr>
            <a:cxnSpLocks/>
            <a:stCxn id="1036" idx="3"/>
            <a:endCxn id="1491" idx="3"/>
          </p:cNvCxnSpPr>
          <p:nvPr/>
        </p:nvCxnSpPr>
        <p:spPr>
          <a:xfrm flipH="1">
            <a:off x="7837785" y="5555556"/>
            <a:ext cx="855515" cy="16493183"/>
          </a:xfrm>
          <a:prstGeom prst="curvedConnector3">
            <a:avLst>
              <a:gd name="adj1" fmla="val -9582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Connector: Curved 1221">
            <a:extLst>
              <a:ext uri="{FF2B5EF4-FFF2-40B4-BE49-F238E27FC236}">
                <a16:creationId xmlns:a16="http://schemas.microsoft.com/office/drawing/2014/main" id="{AF48D112-9C9D-A616-76C5-86C35340114F}"/>
              </a:ext>
            </a:extLst>
          </p:cNvPr>
          <p:cNvCxnSpPr>
            <a:cxnSpLocks/>
            <a:stCxn id="1322" idx="2"/>
            <a:endCxn id="1491" idx="1"/>
          </p:cNvCxnSpPr>
          <p:nvPr/>
        </p:nvCxnSpPr>
        <p:spPr>
          <a:xfrm rot="16200000" flipH="1">
            <a:off x="1481942" y="19078560"/>
            <a:ext cx="1822700" cy="411765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7" name="Picture 4" descr="CISA Launches Known Exploited Vulnerabilities (KEV) Catalog ...">
            <a:extLst>
              <a:ext uri="{FF2B5EF4-FFF2-40B4-BE49-F238E27FC236}">
                <a16:creationId xmlns:a16="http://schemas.microsoft.com/office/drawing/2014/main" id="{2C09B355-33FC-6717-2D79-AE4D286F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688" y="13234825"/>
            <a:ext cx="3886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8" name="Connector: Curved 1237">
            <a:extLst>
              <a:ext uri="{FF2B5EF4-FFF2-40B4-BE49-F238E27FC236}">
                <a16:creationId xmlns:a16="http://schemas.microsoft.com/office/drawing/2014/main" id="{79EA0175-E0EE-0FB5-72FA-90E8DC81E9E7}"/>
              </a:ext>
            </a:extLst>
          </p:cNvPr>
          <p:cNvCxnSpPr>
            <a:cxnSpLocks/>
            <a:stCxn id="1237" idx="2"/>
            <a:endCxn id="1491" idx="3"/>
          </p:cNvCxnSpPr>
          <p:nvPr/>
        </p:nvCxnSpPr>
        <p:spPr>
          <a:xfrm rot="5400000">
            <a:off x="8373630" y="16356581"/>
            <a:ext cx="5156314" cy="622800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" name="Google Shape;785;p85">
            <a:extLst>
              <a:ext uri="{FF2B5EF4-FFF2-40B4-BE49-F238E27FC236}">
                <a16:creationId xmlns:a16="http://schemas.microsoft.com/office/drawing/2014/main" id="{3C6BA5A9-ED98-3CB0-91D6-DB54EA918168}"/>
              </a:ext>
            </a:extLst>
          </p:cNvPr>
          <p:cNvSpPr txBox="1"/>
          <p:nvPr/>
        </p:nvSpPr>
        <p:spPr>
          <a:xfrm>
            <a:off x="154528" y="6396569"/>
            <a:ext cx="346746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Basic Security Research</a:t>
            </a: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CWE Descriptions, &amp; </a:t>
            </a:r>
            <a:br>
              <a:rPr lang="en-US" sz="24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Examples</a:t>
            </a:r>
          </a:p>
        </p:txBody>
      </p:sp>
      <p:pic>
        <p:nvPicPr>
          <p:cNvPr id="1322" name="Graphic 1321">
            <a:extLst>
              <a:ext uri="{FF2B5EF4-FFF2-40B4-BE49-F238E27FC236}">
                <a16:creationId xmlns:a16="http://schemas.microsoft.com/office/drawing/2014/main" id="{BD0B460D-6C7A-C7A4-C197-0EAD3E5BC4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641849" y="19659301"/>
            <a:ext cx="1952625" cy="566738"/>
          </a:xfrm>
          <a:prstGeom prst="rect">
            <a:avLst/>
          </a:prstGeom>
        </p:spPr>
      </p:pic>
      <p:pic>
        <p:nvPicPr>
          <p:cNvPr id="1452" name="Picture 14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8049CD-ECEE-82BA-9249-9DE8F8AB0B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21" y="9197365"/>
            <a:ext cx="2262982" cy="760086"/>
          </a:xfrm>
          <a:prstGeom prst="rect">
            <a:avLst/>
          </a:prstGeom>
        </p:spPr>
      </p:pic>
      <p:cxnSp>
        <p:nvCxnSpPr>
          <p:cNvPr id="1473" name="Straight Arrow Connector 1472">
            <a:extLst>
              <a:ext uri="{FF2B5EF4-FFF2-40B4-BE49-F238E27FC236}">
                <a16:creationId xmlns:a16="http://schemas.microsoft.com/office/drawing/2014/main" id="{684D1964-0A00-1A05-D6AA-93F1D72C6CCB}"/>
              </a:ext>
            </a:extLst>
          </p:cNvPr>
          <p:cNvCxnSpPr>
            <a:cxnSpLocks/>
            <a:stCxn id="1032" idx="2"/>
            <a:endCxn id="1452" idx="0"/>
          </p:cNvCxnSpPr>
          <p:nvPr/>
        </p:nvCxnSpPr>
        <p:spPr>
          <a:xfrm>
            <a:off x="4615211" y="6143744"/>
            <a:ext cx="1" cy="30536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Arrow Connector 1476">
            <a:extLst>
              <a:ext uri="{FF2B5EF4-FFF2-40B4-BE49-F238E27FC236}">
                <a16:creationId xmlns:a16="http://schemas.microsoft.com/office/drawing/2014/main" id="{731F5989-CAF5-E880-9D75-BDBACBB2C063}"/>
              </a:ext>
            </a:extLst>
          </p:cNvPr>
          <p:cNvCxnSpPr>
            <a:cxnSpLocks/>
            <a:stCxn id="1452" idx="2"/>
            <a:endCxn id="28" idx="0"/>
          </p:cNvCxnSpPr>
          <p:nvPr/>
        </p:nvCxnSpPr>
        <p:spPr>
          <a:xfrm flipH="1">
            <a:off x="4613314" y="9957451"/>
            <a:ext cx="1898" cy="27243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8" name="TextBox 1487">
            <a:extLst>
              <a:ext uri="{FF2B5EF4-FFF2-40B4-BE49-F238E27FC236}">
                <a16:creationId xmlns:a16="http://schemas.microsoft.com/office/drawing/2014/main" id="{61FC921D-103E-8498-F636-6FA71727851F}"/>
              </a:ext>
            </a:extLst>
          </p:cNvPr>
          <p:cNvSpPr txBox="1"/>
          <p:nvPr/>
        </p:nvSpPr>
        <p:spPr>
          <a:xfrm>
            <a:off x="-4060423" y="10228406"/>
            <a:ext cx="1972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BFCWE</a:t>
            </a:r>
            <a:b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489" name="TextBox 1488">
            <a:extLst>
              <a:ext uri="{FF2B5EF4-FFF2-40B4-BE49-F238E27FC236}">
                <a16:creationId xmlns:a16="http://schemas.microsoft.com/office/drawing/2014/main" id="{BE3D7A91-277F-9137-7C15-5EBFF7E9B639}"/>
              </a:ext>
            </a:extLst>
          </p:cNvPr>
          <p:cNvSpPr txBox="1"/>
          <p:nvPr/>
        </p:nvSpPr>
        <p:spPr>
          <a:xfrm>
            <a:off x="-4772354" y="14053807"/>
            <a:ext cx="1972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BFCVE</a:t>
            </a:r>
            <a:b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490" name="TextBox 1489">
            <a:extLst>
              <a:ext uri="{FF2B5EF4-FFF2-40B4-BE49-F238E27FC236}">
                <a16:creationId xmlns:a16="http://schemas.microsoft.com/office/drawing/2014/main" id="{8C77E65C-8176-40E8-EF58-EA11D7AA5F17}"/>
              </a:ext>
            </a:extLst>
          </p:cNvPr>
          <p:cNvSpPr txBox="1"/>
          <p:nvPr/>
        </p:nvSpPr>
        <p:spPr>
          <a:xfrm>
            <a:off x="-2764901" y="18032485"/>
            <a:ext cx="1972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BF</a:t>
            </a:r>
            <a:b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dirty="0">
                <a:solidFill>
                  <a:srgbClr val="4D62AA"/>
                </a:solidFill>
                <a:latin typeface="+mj-lt"/>
                <a:cs typeface="Courier New" panose="02070309020205020404" pitchFamily="49" charset="0"/>
              </a:rPr>
              <a:t>Tool</a:t>
            </a:r>
          </a:p>
        </p:txBody>
      </p:sp>
      <p:sp>
        <p:nvSpPr>
          <p:cNvPr id="1500" name="TextBox 1499">
            <a:extLst>
              <a:ext uri="{FF2B5EF4-FFF2-40B4-BE49-F238E27FC236}">
                <a16:creationId xmlns:a16="http://schemas.microsoft.com/office/drawing/2014/main" id="{8F7FB9C4-FB1E-58CE-160D-5DE3265A2627}"/>
              </a:ext>
            </a:extLst>
          </p:cNvPr>
          <p:cNvSpPr txBox="1"/>
          <p:nvPr/>
        </p:nvSpPr>
        <p:spPr>
          <a:xfrm>
            <a:off x="-1894155" y="6973650"/>
            <a:ext cx="237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  <a:t>BF</a:t>
            </a:r>
            <a:br>
              <a:rPr lang="en-US" sz="32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dirty="0">
                <a:solidFill>
                  <a:srgbClr val="B42929"/>
                </a:solidFill>
                <a:latin typeface="+mj-lt"/>
                <a:cs typeface="Courier New" panose="02070309020205020404" pitchFamily="49" charset="0"/>
              </a:rPr>
              <a:t>Taxonomy</a:t>
            </a:r>
          </a:p>
        </p:txBody>
      </p:sp>
      <p:sp>
        <p:nvSpPr>
          <p:cNvPr id="1506" name="Rectangle 1505">
            <a:extLst>
              <a:ext uri="{FF2B5EF4-FFF2-40B4-BE49-F238E27FC236}">
                <a16:creationId xmlns:a16="http://schemas.microsoft.com/office/drawing/2014/main" id="{8DCBDA6B-86E3-F1E3-C750-4B57FEA3C12D}"/>
              </a:ext>
            </a:extLst>
          </p:cNvPr>
          <p:cNvSpPr/>
          <p:nvPr/>
        </p:nvSpPr>
        <p:spPr>
          <a:xfrm>
            <a:off x="81433" y="16435858"/>
            <a:ext cx="5349847" cy="1446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+mj-lt"/>
              </a:rPr>
              <a:t>Code Analysis</a:t>
            </a:r>
            <a:br>
              <a:rPr lang="en-US" sz="6800" b="1" dirty="0">
                <a:solidFill>
                  <a:schemeClr val="tx1"/>
                </a:solidFill>
                <a:latin typeface="+mj-lt"/>
              </a:rPr>
            </a:br>
            <a:r>
              <a:rPr lang="en-US" sz="32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Security Experts, LLMs</a:t>
            </a:r>
            <a:endParaRPr lang="en-US" sz="72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906;p59">
            <a:extLst>
              <a:ext uri="{FF2B5EF4-FFF2-40B4-BE49-F238E27FC236}">
                <a16:creationId xmlns:a16="http://schemas.microsoft.com/office/drawing/2014/main" id="{00C11B12-EE79-F796-FA5E-4E754FC737D4}"/>
              </a:ext>
            </a:extLst>
          </p:cNvPr>
          <p:cNvSpPr txBox="1"/>
          <p:nvPr/>
        </p:nvSpPr>
        <p:spPr>
          <a:xfrm>
            <a:off x="-4427709" y="4188264"/>
            <a:ext cx="21357961" cy="76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latin typeface="+mj-lt"/>
                <a:cs typeface="Arial" panose="020B0604020202020204" pitchFamily="34" charset="0"/>
              </a:rPr>
              <a:t>BF Vulnerability Classification Model</a:t>
            </a:r>
          </a:p>
        </p:txBody>
      </p:sp>
      <p:sp>
        <p:nvSpPr>
          <p:cNvPr id="1510" name=" 1509">
            <a:extLst>
              <a:ext uri="{FF2B5EF4-FFF2-40B4-BE49-F238E27FC236}">
                <a16:creationId xmlns:a16="http://schemas.microsoft.com/office/drawing/2014/main" id="{6116ADD7-558D-F554-AB50-A41F343C9714}"/>
              </a:ext>
            </a:extLst>
          </p:cNvPr>
          <p:cNvSpPr/>
          <p:nvPr/>
        </p:nvSpPr>
        <p:spPr>
          <a:xfrm>
            <a:off x="14154561" y="20964646"/>
            <a:ext cx="1957121" cy="172742"/>
          </a:xfrm>
        </p:spPr>
        <p:txBody>
          <a:bodyPr lIns="0" tIns="0" rIns="0" bIns="0"/>
          <a:lstStyle/>
          <a:p>
            <a:pPr algn="r"/>
            <a:r>
              <a:rPr sz="14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, 2014-2024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542" name="Google Shape;785;p85">
            <a:extLst>
              <a:ext uri="{FF2B5EF4-FFF2-40B4-BE49-F238E27FC236}">
                <a16:creationId xmlns:a16="http://schemas.microsoft.com/office/drawing/2014/main" id="{0B8D2643-57DE-A623-C313-3C3EB9D381C1}"/>
              </a:ext>
            </a:extLst>
          </p:cNvPr>
          <p:cNvSpPr txBox="1"/>
          <p:nvPr/>
        </p:nvSpPr>
        <p:spPr>
          <a:xfrm>
            <a:off x="2064179" y="14848339"/>
            <a:ext cx="205604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Code with Diffs</a:t>
            </a:r>
          </a:p>
        </p:txBody>
      </p:sp>
      <p:sp>
        <p:nvSpPr>
          <p:cNvPr id="1543" name="Google Shape;785;p85">
            <a:extLst>
              <a:ext uri="{FF2B5EF4-FFF2-40B4-BE49-F238E27FC236}">
                <a16:creationId xmlns:a16="http://schemas.microsoft.com/office/drawing/2014/main" id="{0B72F48B-D5EF-2B40-8782-A99BD5133C14}"/>
              </a:ext>
            </a:extLst>
          </p:cNvPr>
          <p:cNvSpPr txBox="1"/>
          <p:nvPr/>
        </p:nvSpPr>
        <p:spPr>
          <a:xfrm>
            <a:off x="3100738" y="7791015"/>
            <a:ext cx="1556789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CWE</a:t>
            </a:r>
            <a:br>
              <a:rPr lang="en-US" sz="24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Assignment</a:t>
            </a:r>
          </a:p>
        </p:txBody>
      </p:sp>
      <p:sp>
        <p:nvSpPr>
          <p:cNvPr id="1544" name="Google Shape;785;p85">
            <a:extLst>
              <a:ext uri="{FF2B5EF4-FFF2-40B4-BE49-F238E27FC236}">
                <a16:creationId xmlns:a16="http://schemas.microsoft.com/office/drawing/2014/main" id="{BB4F31C0-1ACC-E0E0-5F84-928EC17BB5DE}"/>
              </a:ext>
            </a:extLst>
          </p:cNvPr>
          <p:cNvSpPr txBox="1"/>
          <p:nvPr/>
        </p:nvSpPr>
        <p:spPr>
          <a:xfrm>
            <a:off x="5432343" y="6781693"/>
            <a:ext cx="162481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Description</a:t>
            </a:r>
          </a:p>
        </p:txBody>
      </p:sp>
      <p:sp>
        <p:nvSpPr>
          <p:cNvPr id="1545" name="Google Shape;785;p85">
            <a:extLst>
              <a:ext uri="{FF2B5EF4-FFF2-40B4-BE49-F238E27FC236}">
                <a16:creationId xmlns:a16="http://schemas.microsoft.com/office/drawing/2014/main" id="{47F5A082-5B88-DE9E-736B-E90777BE9BD0}"/>
              </a:ext>
            </a:extLst>
          </p:cNvPr>
          <p:cNvSpPr txBox="1"/>
          <p:nvPr/>
        </p:nvSpPr>
        <p:spPr>
          <a:xfrm>
            <a:off x="6238575" y="8381826"/>
            <a:ext cx="16665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Severity Sore</a:t>
            </a:r>
          </a:p>
        </p:txBody>
      </p:sp>
      <p:sp>
        <p:nvSpPr>
          <p:cNvPr id="1548" name="Google Shape;785;p85">
            <a:extLst>
              <a:ext uri="{FF2B5EF4-FFF2-40B4-BE49-F238E27FC236}">
                <a16:creationId xmlns:a16="http://schemas.microsoft.com/office/drawing/2014/main" id="{24980062-9C04-ED28-509F-7A6D4380F682}"/>
              </a:ext>
            </a:extLst>
          </p:cNvPr>
          <p:cNvSpPr txBox="1"/>
          <p:nvPr/>
        </p:nvSpPr>
        <p:spPr>
          <a:xfrm>
            <a:off x="8234891" y="17985818"/>
            <a:ext cx="166654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Exploit </a:t>
            </a:r>
            <a:br>
              <a:rPr lang="en-US" sz="24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Probability</a:t>
            </a:r>
          </a:p>
        </p:txBody>
      </p:sp>
      <p:sp>
        <p:nvSpPr>
          <p:cNvPr id="1549" name="Google Shape;785;p85">
            <a:extLst>
              <a:ext uri="{FF2B5EF4-FFF2-40B4-BE49-F238E27FC236}">
                <a16:creationId xmlns:a16="http://schemas.microsoft.com/office/drawing/2014/main" id="{FFA07380-30DA-463E-03D1-9573127BD024}"/>
              </a:ext>
            </a:extLst>
          </p:cNvPr>
          <p:cNvSpPr txBox="1"/>
          <p:nvPr/>
        </p:nvSpPr>
        <p:spPr>
          <a:xfrm>
            <a:off x="11676867" y="17903391"/>
            <a:ext cx="178969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Exploited </a:t>
            </a:r>
            <a:br>
              <a:rPr lang="en-US" sz="24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</p:txBody>
      </p:sp>
      <p:pic>
        <p:nvPicPr>
          <p:cNvPr id="2050" name="Picture 2" descr="CPE Home">
            <a:extLst>
              <a:ext uri="{FF2B5EF4-FFF2-40B4-BE49-F238E27FC236}">
                <a16:creationId xmlns:a16="http://schemas.microsoft.com/office/drawing/2014/main" id="{A5116319-5C33-5112-4EA7-1292E95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968" y="7443352"/>
            <a:ext cx="16668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BDE79AE-CA92-401F-B4BC-452FD61B2943}"/>
              </a:ext>
            </a:extLst>
          </p:cNvPr>
          <p:cNvCxnSpPr>
            <a:cxnSpLocks/>
            <a:stCxn id="1150" idx="2"/>
            <a:endCxn id="1506" idx="0"/>
          </p:cNvCxnSpPr>
          <p:nvPr/>
        </p:nvCxnSpPr>
        <p:spPr>
          <a:xfrm rot="5400000">
            <a:off x="2564605" y="14320266"/>
            <a:ext cx="2307345" cy="192383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9" name="Google Shape;793;p85">
            <a:extLst>
              <a:ext uri="{FF2B5EF4-FFF2-40B4-BE49-F238E27FC236}">
                <a16:creationId xmlns:a16="http://schemas.microsoft.com/office/drawing/2014/main" id="{2B71F750-EB4C-6FA3-B271-62736958B92D}"/>
              </a:ext>
            </a:extLst>
          </p:cNvPr>
          <p:cNvCxnSpPr>
            <a:cxnSpLocks/>
            <a:stCxn id="741" idx="2"/>
            <a:endCxn id="761" idx="1"/>
          </p:cNvCxnSpPr>
          <p:nvPr/>
        </p:nvCxnSpPr>
        <p:spPr>
          <a:xfrm rot="5400000" flipH="1" flipV="1">
            <a:off x="6716928" y="18419211"/>
            <a:ext cx="997099" cy="1073747"/>
          </a:xfrm>
          <a:prstGeom prst="curvedConnector5">
            <a:avLst>
              <a:gd name="adj1" fmla="val -10798"/>
              <a:gd name="adj2" fmla="val 48326"/>
              <a:gd name="adj3" fmla="val 112035"/>
            </a:avLst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1" name="Google Shape;791;p85">
            <a:extLst>
              <a:ext uri="{FF2B5EF4-FFF2-40B4-BE49-F238E27FC236}">
                <a16:creationId xmlns:a16="http://schemas.microsoft.com/office/drawing/2014/main" id="{3AAB0DE6-0991-49D0-19BE-AD827B2ACE5F}"/>
              </a:ext>
            </a:extLst>
          </p:cNvPr>
          <p:cNvSpPr txBox="1"/>
          <p:nvPr/>
        </p:nvSpPr>
        <p:spPr>
          <a:xfrm>
            <a:off x="6506855" y="18454360"/>
            <a:ext cx="3435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11480" rIns="91425" bIns="36576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792;p85">
            <a:extLst>
              <a:ext uri="{FF2B5EF4-FFF2-40B4-BE49-F238E27FC236}">
                <a16:creationId xmlns:a16="http://schemas.microsoft.com/office/drawing/2014/main" id="{4D96F586-F256-38D5-B746-28F7CB0E7F8B}"/>
              </a:ext>
            </a:extLst>
          </p:cNvPr>
          <p:cNvSpPr/>
          <p:nvPr/>
        </p:nvSpPr>
        <p:spPr>
          <a:xfrm>
            <a:off x="8829881" y="18328084"/>
            <a:ext cx="1051890" cy="10512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1601;p90">
            <a:extLst>
              <a:ext uri="{FF2B5EF4-FFF2-40B4-BE49-F238E27FC236}">
                <a16:creationId xmlns:a16="http://schemas.microsoft.com/office/drawing/2014/main" id="{E494A206-687E-D91F-A4C9-FE1E43D7E218}"/>
              </a:ext>
            </a:extLst>
          </p:cNvPr>
          <p:cNvCxnSpPr>
            <a:cxnSpLocks/>
            <a:stCxn id="430" idx="0"/>
            <a:endCxn id="428" idx="0"/>
          </p:cNvCxnSpPr>
          <p:nvPr/>
        </p:nvCxnSpPr>
        <p:spPr>
          <a:xfrm rot="5400000" flipH="1" flipV="1">
            <a:off x="8079467" y="2459423"/>
            <a:ext cx="13744" cy="2063770"/>
          </a:xfrm>
          <a:prstGeom prst="curvedConnector3">
            <a:avLst>
              <a:gd name="adj1" fmla="val 294465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1" name="Google Shape;797;p85">
            <a:extLst>
              <a:ext uri="{FF2B5EF4-FFF2-40B4-BE49-F238E27FC236}">
                <a16:creationId xmlns:a16="http://schemas.microsoft.com/office/drawing/2014/main" id="{DC534684-BA17-E5B3-BCB0-8FBFFD4AD085}"/>
              </a:ext>
            </a:extLst>
          </p:cNvPr>
          <p:cNvSpPr txBox="1"/>
          <p:nvPr/>
        </p:nvSpPr>
        <p:spPr>
          <a:xfrm>
            <a:off x="8227965" y="17770719"/>
            <a:ext cx="1771675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Exploit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795;p85">
            <a:extLst>
              <a:ext uri="{FF2B5EF4-FFF2-40B4-BE49-F238E27FC236}">
                <a16:creationId xmlns:a16="http://schemas.microsoft.com/office/drawing/2014/main" id="{EF1F409E-0FBF-4DE6-8AA6-B16576836DE3}"/>
              </a:ext>
            </a:extLst>
          </p:cNvPr>
          <p:cNvSpPr/>
          <p:nvPr/>
        </p:nvSpPr>
        <p:spPr>
          <a:xfrm>
            <a:off x="9232218" y="18243336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943;p27">
            <a:extLst>
              <a:ext uri="{FF2B5EF4-FFF2-40B4-BE49-F238E27FC236}">
                <a16:creationId xmlns:a16="http://schemas.microsoft.com/office/drawing/2014/main" id="{6DDC03D4-EB2F-9BF5-098B-44D9018432D5}"/>
              </a:ext>
            </a:extLst>
          </p:cNvPr>
          <p:cNvSpPr txBox="1"/>
          <p:nvPr/>
        </p:nvSpPr>
        <p:spPr>
          <a:xfrm>
            <a:off x="4583793" y="21709927"/>
            <a:ext cx="403305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943;p27">
            <a:extLst>
              <a:ext uri="{FF2B5EF4-FFF2-40B4-BE49-F238E27FC236}">
                <a16:creationId xmlns:a16="http://schemas.microsoft.com/office/drawing/2014/main" id="{E1BB46CF-00B7-A938-349D-316279DE75DB}"/>
              </a:ext>
            </a:extLst>
          </p:cNvPr>
          <p:cNvSpPr txBox="1"/>
          <p:nvPr/>
        </p:nvSpPr>
        <p:spPr>
          <a:xfrm>
            <a:off x="1333323" y="21720644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945;p27">
            <a:extLst>
              <a:ext uri="{FF2B5EF4-FFF2-40B4-BE49-F238E27FC236}">
                <a16:creationId xmlns:a16="http://schemas.microsoft.com/office/drawing/2014/main" id="{E4712DE0-87B7-838D-FF2B-46C44F3C95FA}"/>
              </a:ext>
            </a:extLst>
          </p:cNvPr>
          <p:cNvSpPr txBox="1"/>
          <p:nvPr/>
        </p:nvSpPr>
        <p:spPr>
          <a:xfrm>
            <a:off x="1333323" y="21298181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785;p85">
            <a:extLst>
              <a:ext uri="{FF2B5EF4-FFF2-40B4-BE49-F238E27FC236}">
                <a16:creationId xmlns:a16="http://schemas.microsoft.com/office/drawing/2014/main" id="{8F88326B-F555-B9D8-FFFB-C30BECF2476D}"/>
              </a:ext>
            </a:extLst>
          </p:cNvPr>
          <p:cNvSpPr txBox="1"/>
          <p:nvPr/>
        </p:nvSpPr>
        <p:spPr>
          <a:xfrm>
            <a:off x="2132911" y="8596554"/>
            <a:ext cx="20623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165" name="Google Shape;785;p85">
            <a:extLst>
              <a:ext uri="{FF2B5EF4-FFF2-40B4-BE49-F238E27FC236}">
                <a16:creationId xmlns:a16="http://schemas.microsoft.com/office/drawing/2014/main" id="{B520E27A-09F9-D90E-5527-3F9AFCBC28CB}"/>
              </a:ext>
            </a:extLst>
          </p:cNvPr>
          <p:cNvSpPr txBox="1"/>
          <p:nvPr/>
        </p:nvSpPr>
        <p:spPr>
          <a:xfrm>
            <a:off x="2136459" y="8936320"/>
            <a:ext cx="205604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75" name="Google Shape;785;p85">
            <a:extLst>
              <a:ext uri="{FF2B5EF4-FFF2-40B4-BE49-F238E27FC236}">
                <a16:creationId xmlns:a16="http://schemas.microsoft.com/office/drawing/2014/main" id="{B03EC5D4-84BC-6DE6-0DF8-970029E94003}"/>
              </a:ext>
            </a:extLst>
          </p:cNvPr>
          <p:cNvSpPr txBox="1"/>
          <p:nvPr/>
        </p:nvSpPr>
        <p:spPr>
          <a:xfrm>
            <a:off x="6638661" y="8923703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58" name="Google Shape;785;p85">
            <a:extLst>
              <a:ext uri="{FF2B5EF4-FFF2-40B4-BE49-F238E27FC236}">
                <a16:creationId xmlns:a16="http://schemas.microsoft.com/office/drawing/2014/main" id="{0251674C-5C09-1167-CC60-C8528B2F9FDC}"/>
              </a:ext>
            </a:extLst>
          </p:cNvPr>
          <p:cNvSpPr txBox="1"/>
          <p:nvPr/>
        </p:nvSpPr>
        <p:spPr>
          <a:xfrm>
            <a:off x="4017825" y="10626258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66" name="Google Shape;785;p85">
            <a:extLst>
              <a:ext uri="{FF2B5EF4-FFF2-40B4-BE49-F238E27FC236}">
                <a16:creationId xmlns:a16="http://schemas.microsoft.com/office/drawing/2014/main" id="{DCD124DC-D282-D390-CE71-32ED12C99C17}"/>
              </a:ext>
            </a:extLst>
          </p:cNvPr>
          <p:cNvSpPr txBox="1"/>
          <p:nvPr/>
        </p:nvSpPr>
        <p:spPr>
          <a:xfrm>
            <a:off x="4017826" y="10966024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82" name="Google Shape;785;p85">
            <a:extLst>
              <a:ext uri="{FF2B5EF4-FFF2-40B4-BE49-F238E27FC236}">
                <a16:creationId xmlns:a16="http://schemas.microsoft.com/office/drawing/2014/main" id="{55CA72BB-A3B8-ECA8-24F4-7033CB4766DA}"/>
              </a:ext>
            </a:extLst>
          </p:cNvPr>
          <p:cNvSpPr txBox="1"/>
          <p:nvPr/>
        </p:nvSpPr>
        <p:spPr>
          <a:xfrm>
            <a:off x="6638660" y="8593410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300" name="Google Shape;785;p85">
            <a:extLst>
              <a:ext uri="{FF2B5EF4-FFF2-40B4-BE49-F238E27FC236}">
                <a16:creationId xmlns:a16="http://schemas.microsoft.com/office/drawing/2014/main" id="{9ABBDA2C-153A-CB6C-A52B-8BAEEB73762F}"/>
              </a:ext>
            </a:extLst>
          </p:cNvPr>
          <p:cNvSpPr txBox="1"/>
          <p:nvPr/>
        </p:nvSpPr>
        <p:spPr>
          <a:xfrm>
            <a:off x="8514849" y="10960724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9DC1954E-EE06-FA2D-59EF-2B0AF220201A}"/>
              </a:ext>
            </a:extLst>
          </p:cNvPr>
          <p:cNvSpPr txBox="1"/>
          <p:nvPr/>
        </p:nvSpPr>
        <p:spPr>
          <a:xfrm>
            <a:off x="8514849" y="10625576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440" name="Google Shape;797;p85">
            <a:extLst>
              <a:ext uri="{FF2B5EF4-FFF2-40B4-BE49-F238E27FC236}">
                <a16:creationId xmlns:a16="http://schemas.microsoft.com/office/drawing/2014/main" id="{13229E7E-7319-A26A-BA23-185E0EE09545}"/>
              </a:ext>
            </a:extLst>
          </p:cNvPr>
          <p:cNvSpPr txBox="1"/>
          <p:nvPr/>
        </p:nvSpPr>
        <p:spPr>
          <a:xfrm>
            <a:off x="8002574" y="23614832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444" name="Google Shape;795;p85">
            <a:extLst>
              <a:ext uri="{FF2B5EF4-FFF2-40B4-BE49-F238E27FC236}">
                <a16:creationId xmlns:a16="http://schemas.microsoft.com/office/drawing/2014/main" id="{6634594F-AD48-9A85-FF23-2A4FBBD669B5}"/>
              </a:ext>
            </a:extLst>
          </p:cNvPr>
          <p:cNvSpPr/>
          <p:nvPr/>
        </p:nvSpPr>
        <p:spPr>
          <a:xfrm>
            <a:off x="9336045" y="2385883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445" name="Google Shape;783;p85">
            <a:extLst>
              <a:ext uri="{FF2B5EF4-FFF2-40B4-BE49-F238E27FC236}">
                <a16:creationId xmlns:a16="http://schemas.microsoft.com/office/drawing/2014/main" id="{8147C627-8C1C-CBE0-30FD-72D382BA3EC7}"/>
              </a:ext>
            </a:extLst>
          </p:cNvPr>
          <p:cNvSpPr/>
          <p:nvPr/>
        </p:nvSpPr>
        <p:spPr>
          <a:xfrm>
            <a:off x="2026121" y="2386838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784;p85">
            <a:extLst>
              <a:ext uri="{FF2B5EF4-FFF2-40B4-BE49-F238E27FC236}">
                <a16:creationId xmlns:a16="http://schemas.microsoft.com/office/drawing/2014/main" id="{5F545B08-2124-70CD-6969-C778045FA4AC}"/>
              </a:ext>
            </a:extLst>
          </p:cNvPr>
          <p:cNvSpPr txBox="1"/>
          <p:nvPr/>
        </p:nvSpPr>
        <p:spPr>
          <a:xfrm>
            <a:off x="4803427" y="23614756"/>
            <a:ext cx="15751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447" name="Google Shape;785;p85">
            <a:extLst>
              <a:ext uri="{FF2B5EF4-FFF2-40B4-BE49-F238E27FC236}">
                <a16:creationId xmlns:a16="http://schemas.microsoft.com/office/drawing/2014/main" id="{596397EF-AAD2-45CF-BEF8-FEEFB0A46EEA}"/>
              </a:ext>
            </a:extLst>
          </p:cNvPr>
          <p:cNvSpPr txBox="1"/>
          <p:nvPr/>
        </p:nvSpPr>
        <p:spPr>
          <a:xfrm>
            <a:off x="2736164" y="23614756"/>
            <a:ext cx="2067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786;p85">
            <a:extLst>
              <a:ext uri="{FF2B5EF4-FFF2-40B4-BE49-F238E27FC236}">
                <a16:creationId xmlns:a16="http://schemas.microsoft.com/office/drawing/2014/main" id="{403CDB53-E423-32B6-3045-8E4B87553C2C}"/>
              </a:ext>
            </a:extLst>
          </p:cNvPr>
          <p:cNvSpPr txBox="1"/>
          <p:nvPr/>
        </p:nvSpPr>
        <p:spPr>
          <a:xfrm>
            <a:off x="6378633" y="23614756"/>
            <a:ext cx="162394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788;p85">
            <a:extLst>
              <a:ext uri="{FF2B5EF4-FFF2-40B4-BE49-F238E27FC236}">
                <a16:creationId xmlns:a16="http://schemas.microsoft.com/office/drawing/2014/main" id="{3795FB43-459D-4CF5-5DA1-414628B7A4FC}"/>
              </a:ext>
            </a:extLst>
          </p:cNvPr>
          <p:cNvSpPr/>
          <p:nvPr/>
        </p:nvSpPr>
        <p:spPr>
          <a:xfrm>
            <a:off x="4093385" y="2386853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790;p85">
            <a:extLst>
              <a:ext uri="{FF2B5EF4-FFF2-40B4-BE49-F238E27FC236}">
                <a16:creationId xmlns:a16="http://schemas.microsoft.com/office/drawing/2014/main" id="{1D256C0C-F04C-329A-A3C4-1A5331A0C5F6}"/>
              </a:ext>
            </a:extLst>
          </p:cNvPr>
          <p:cNvCxnSpPr>
            <a:cxnSpLocks/>
            <a:stCxn id="453" idx="0"/>
            <a:endCxn id="454" idx="0"/>
          </p:cNvCxnSpPr>
          <p:nvPr/>
        </p:nvCxnSpPr>
        <p:spPr>
          <a:xfrm rot="5400000" flipH="1" flipV="1">
            <a:off x="7149274" y="2309696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2" name="Google Shape;793;p85">
            <a:extLst>
              <a:ext uri="{FF2B5EF4-FFF2-40B4-BE49-F238E27FC236}">
                <a16:creationId xmlns:a16="http://schemas.microsoft.com/office/drawing/2014/main" id="{E00393DA-B43A-8E49-1455-658C9E76A35D}"/>
              </a:ext>
            </a:extLst>
          </p:cNvPr>
          <p:cNvCxnSpPr>
            <a:cxnSpLocks/>
            <a:stCxn id="450" idx="0"/>
            <a:endCxn id="453" idx="0"/>
          </p:cNvCxnSpPr>
          <p:nvPr/>
        </p:nvCxnSpPr>
        <p:spPr>
          <a:xfrm rot="16200000" flipH="1">
            <a:off x="5549702" y="2312133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3" name="Google Shape;791;p85">
            <a:extLst>
              <a:ext uri="{FF2B5EF4-FFF2-40B4-BE49-F238E27FC236}">
                <a16:creationId xmlns:a16="http://schemas.microsoft.com/office/drawing/2014/main" id="{8BC1FF54-8C2D-0076-C651-87077BBF5ED4}"/>
              </a:ext>
            </a:extLst>
          </p:cNvPr>
          <p:cNvSpPr txBox="1"/>
          <p:nvPr/>
        </p:nvSpPr>
        <p:spPr>
          <a:xfrm>
            <a:off x="6205952" y="2394933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792;p85">
            <a:extLst>
              <a:ext uri="{FF2B5EF4-FFF2-40B4-BE49-F238E27FC236}">
                <a16:creationId xmlns:a16="http://schemas.microsoft.com/office/drawing/2014/main" id="{15850111-534A-A075-E1AE-53D8718430A7}"/>
              </a:ext>
            </a:extLst>
          </p:cNvPr>
          <p:cNvSpPr/>
          <p:nvPr/>
        </p:nvSpPr>
        <p:spPr>
          <a:xfrm>
            <a:off x="7292529" y="2386853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794;p85">
            <a:extLst>
              <a:ext uri="{FF2B5EF4-FFF2-40B4-BE49-F238E27FC236}">
                <a16:creationId xmlns:a16="http://schemas.microsoft.com/office/drawing/2014/main" id="{7C05DD33-66F1-744C-CFF7-544D06DC6231}"/>
              </a:ext>
            </a:extLst>
          </p:cNvPr>
          <p:cNvCxnSpPr>
            <a:cxnSpLocks/>
            <a:stCxn id="454" idx="0"/>
            <a:endCxn id="444" idx="0"/>
          </p:cNvCxnSpPr>
          <p:nvPr/>
        </p:nvCxnSpPr>
        <p:spPr>
          <a:xfrm rot="5400000" flipH="1" flipV="1">
            <a:off x="9046728" y="22813748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796;p85">
            <a:extLst>
              <a:ext uri="{FF2B5EF4-FFF2-40B4-BE49-F238E27FC236}">
                <a16:creationId xmlns:a16="http://schemas.microsoft.com/office/drawing/2014/main" id="{9B989ED8-09AE-0C91-F614-FA41A2CBFD08}"/>
              </a:ext>
            </a:extLst>
          </p:cNvPr>
          <p:cNvCxnSpPr>
            <a:cxnSpLocks/>
            <a:stCxn id="445" idx="0"/>
            <a:endCxn id="450" idx="0"/>
          </p:cNvCxnSpPr>
          <p:nvPr/>
        </p:nvCxnSpPr>
        <p:spPr>
          <a:xfrm rot="16200000" flipH="1">
            <a:off x="3768792" y="2283483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6" name="Google Shape;906;p59">
            <a:extLst>
              <a:ext uri="{FF2B5EF4-FFF2-40B4-BE49-F238E27FC236}">
                <a16:creationId xmlns:a16="http://schemas.microsoft.com/office/drawing/2014/main" id="{2BF2B0FB-6BF7-ED2C-F959-7F688569906D}"/>
              </a:ext>
            </a:extLst>
          </p:cNvPr>
          <p:cNvSpPr txBox="1"/>
          <p:nvPr/>
        </p:nvSpPr>
        <p:spPr>
          <a:xfrm>
            <a:off x="1008285" y="22218810"/>
            <a:ext cx="9927960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Bug Identification 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794;p85">
            <a:extLst>
              <a:ext uri="{FF2B5EF4-FFF2-40B4-BE49-F238E27FC236}">
                <a16:creationId xmlns:a16="http://schemas.microsoft.com/office/drawing/2014/main" id="{9B2635D8-F155-F382-E5DC-2C70028A924F}"/>
              </a:ext>
            </a:extLst>
          </p:cNvPr>
          <p:cNvCxnSpPr>
            <a:cxnSpLocks/>
            <a:endCxn id="445" idx="0"/>
          </p:cNvCxnSpPr>
          <p:nvPr/>
        </p:nvCxnSpPr>
        <p:spPr>
          <a:xfrm>
            <a:off x="982740" y="23463886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785;p85">
            <a:extLst>
              <a:ext uri="{FF2B5EF4-FFF2-40B4-BE49-F238E27FC236}">
                <a16:creationId xmlns:a16="http://schemas.microsoft.com/office/drawing/2014/main" id="{5EA70AB2-FF3B-E110-2636-6C6AAFA449FE}"/>
              </a:ext>
            </a:extLst>
          </p:cNvPr>
          <p:cNvSpPr txBox="1"/>
          <p:nvPr/>
        </p:nvSpPr>
        <p:spPr>
          <a:xfrm>
            <a:off x="1055888" y="23660333"/>
            <a:ext cx="17461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546" name="Google Shape;790;p85">
            <a:extLst>
              <a:ext uri="{FF2B5EF4-FFF2-40B4-BE49-F238E27FC236}">
                <a16:creationId xmlns:a16="http://schemas.microsoft.com/office/drawing/2014/main" id="{9C1AD70F-1D0B-A9D4-7E3F-B732770BF1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9711" y="2287773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8" name="Google Shape;793;p85">
            <a:extLst>
              <a:ext uri="{FF2B5EF4-FFF2-40B4-BE49-F238E27FC236}">
                <a16:creationId xmlns:a16="http://schemas.microsoft.com/office/drawing/2014/main" id="{50FA0345-EA6B-FB1F-077B-5EB333A04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2927" y="2290210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9" name="Google Shape;794;p85">
            <a:extLst>
              <a:ext uri="{FF2B5EF4-FFF2-40B4-BE49-F238E27FC236}">
                <a16:creationId xmlns:a16="http://schemas.microsoft.com/office/drawing/2014/main" id="{BF10EF18-6D5C-FF3D-AF43-02A604594E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7165" y="22594522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0" name="Google Shape;796;p85">
            <a:extLst>
              <a:ext uri="{FF2B5EF4-FFF2-40B4-BE49-F238E27FC236}">
                <a16:creationId xmlns:a16="http://schemas.microsoft.com/office/drawing/2014/main" id="{83AA76AC-D1CD-7016-AD3A-40360FE014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0628" y="22615604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1" name="Google Shape;794;p85">
            <a:extLst>
              <a:ext uri="{FF2B5EF4-FFF2-40B4-BE49-F238E27FC236}">
                <a16:creationId xmlns:a16="http://schemas.microsoft.com/office/drawing/2014/main" id="{088B4F37-1091-6A1C-1FBD-877997C5AD37}"/>
              </a:ext>
            </a:extLst>
          </p:cNvPr>
          <p:cNvCxnSpPr>
            <a:cxnSpLocks/>
          </p:cNvCxnSpPr>
          <p:nvPr/>
        </p:nvCxnSpPr>
        <p:spPr>
          <a:xfrm>
            <a:off x="995147" y="23244660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552" name="Google Shape;797;p85">
            <a:extLst>
              <a:ext uri="{FF2B5EF4-FFF2-40B4-BE49-F238E27FC236}">
                <a16:creationId xmlns:a16="http://schemas.microsoft.com/office/drawing/2014/main" id="{22AD79F3-939D-7E8F-2788-EFEB0175836B}"/>
              </a:ext>
            </a:extLst>
          </p:cNvPr>
          <p:cNvSpPr txBox="1"/>
          <p:nvPr/>
        </p:nvSpPr>
        <p:spPr>
          <a:xfrm>
            <a:off x="8002574" y="22794364"/>
            <a:ext cx="2099876" cy="646290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back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784;p85">
            <a:extLst>
              <a:ext uri="{FF2B5EF4-FFF2-40B4-BE49-F238E27FC236}">
                <a16:creationId xmlns:a16="http://schemas.microsoft.com/office/drawing/2014/main" id="{80D8D197-FDB5-3B23-3ECF-D12E5F01DC5D}"/>
              </a:ext>
            </a:extLst>
          </p:cNvPr>
          <p:cNvSpPr txBox="1"/>
          <p:nvPr/>
        </p:nvSpPr>
        <p:spPr>
          <a:xfrm>
            <a:off x="4803427" y="22794288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557" name="Google Shape;785;p85">
            <a:extLst>
              <a:ext uri="{FF2B5EF4-FFF2-40B4-BE49-F238E27FC236}">
                <a16:creationId xmlns:a16="http://schemas.microsoft.com/office/drawing/2014/main" id="{0438E91A-CB1B-AEB0-A9B4-A912E83A7233}"/>
              </a:ext>
            </a:extLst>
          </p:cNvPr>
          <p:cNvSpPr txBox="1"/>
          <p:nvPr/>
        </p:nvSpPr>
        <p:spPr>
          <a:xfrm>
            <a:off x="2736165" y="22794288"/>
            <a:ext cx="17524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8" name="Google Shape;786;p85">
            <a:extLst>
              <a:ext uri="{FF2B5EF4-FFF2-40B4-BE49-F238E27FC236}">
                <a16:creationId xmlns:a16="http://schemas.microsoft.com/office/drawing/2014/main" id="{75561A8C-DBFF-0DEF-0568-8AF002FFB811}"/>
              </a:ext>
            </a:extLst>
          </p:cNvPr>
          <p:cNvSpPr txBox="1"/>
          <p:nvPr/>
        </p:nvSpPr>
        <p:spPr>
          <a:xfrm>
            <a:off x="6378633" y="22794288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559" name="Google Shape;785;p85">
            <a:extLst>
              <a:ext uri="{FF2B5EF4-FFF2-40B4-BE49-F238E27FC236}">
                <a16:creationId xmlns:a16="http://schemas.microsoft.com/office/drawing/2014/main" id="{55740153-1FEC-7215-2DF1-8AA9DD17736C}"/>
              </a:ext>
            </a:extLst>
          </p:cNvPr>
          <p:cNvSpPr txBox="1"/>
          <p:nvPr/>
        </p:nvSpPr>
        <p:spPr>
          <a:xfrm>
            <a:off x="1087014" y="23028060"/>
            <a:ext cx="1318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Bug</a:t>
            </a:r>
          </a:p>
        </p:txBody>
      </p:sp>
      <p:sp>
        <p:nvSpPr>
          <p:cNvPr id="722" name="Google Shape;785;p85">
            <a:extLst>
              <a:ext uri="{FF2B5EF4-FFF2-40B4-BE49-F238E27FC236}">
                <a16:creationId xmlns:a16="http://schemas.microsoft.com/office/drawing/2014/main" id="{D78A3E0E-69C5-3085-1E6D-8022B6999DFF}"/>
              </a:ext>
            </a:extLst>
          </p:cNvPr>
          <p:cNvSpPr txBox="1"/>
          <p:nvPr/>
        </p:nvSpPr>
        <p:spPr>
          <a:xfrm>
            <a:off x="20809365" y="15970632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95;p85">
            <a:extLst>
              <a:ext uri="{FF2B5EF4-FFF2-40B4-BE49-F238E27FC236}">
                <a16:creationId xmlns:a16="http://schemas.microsoft.com/office/drawing/2014/main" id="{33B143C6-F911-7BD0-3390-69A5439B9CD1}"/>
              </a:ext>
            </a:extLst>
          </p:cNvPr>
          <p:cNvSpPr/>
          <p:nvPr/>
        </p:nvSpPr>
        <p:spPr>
          <a:xfrm>
            <a:off x="24025773" y="16761346"/>
            <a:ext cx="16002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4" name=" 723">
            <a:extLst>
              <a:ext uri="{FF2B5EF4-FFF2-40B4-BE49-F238E27FC236}">
                <a16:creationId xmlns:a16="http://schemas.microsoft.com/office/drawing/2014/main" id="{7E13839E-F39F-CC77-F410-C673C0BA190A}"/>
              </a:ext>
            </a:extLst>
          </p:cNvPr>
          <p:cNvSpPr/>
          <p:nvPr/>
        </p:nvSpPr>
        <p:spPr>
          <a:xfrm>
            <a:off x="24058541" y="18159139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725" name="Google Shape;797;p85">
            <a:extLst>
              <a:ext uri="{FF2B5EF4-FFF2-40B4-BE49-F238E27FC236}">
                <a16:creationId xmlns:a16="http://schemas.microsoft.com/office/drawing/2014/main" id="{368871E6-0CFF-A576-A8CE-D2FA7917904F}"/>
              </a:ext>
            </a:extLst>
          </p:cNvPr>
          <p:cNvSpPr txBox="1"/>
          <p:nvPr/>
        </p:nvSpPr>
        <p:spPr>
          <a:xfrm>
            <a:off x="22777987" y="16524320"/>
            <a:ext cx="2099894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94;p85">
            <a:extLst>
              <a:ext uri="{FF2B5EF4-FFF2-40B4-BE49-F238E27FC236}">
                <a16:creationId xmlns:a16="http://schemas.microsoft.com/office/drawing/2014/main" id="{252261D1-DAFA-25F2-4C87-CE91DCC22828}"/>
              </a:ext>
            </a:extLst>
          </p:cNvPr>
          <p:cNvCxnSpPr>
            <a:cxnSpLocks/>
            <a:stCxn id="728" idx="0"/>
            <a:endCxn id="723" idx="0"/>
          </p:cNvCxnSpPr>
          <p:nvPr/>
        </p:nvCxnSpPr>
        <p:spPr>
          <a:xfrm rot="5400000" flipH="1" flipV="1">
            <a:off x="23772147" y="15729650"/>
            <a:ext cx="22029" cy="2085423"/>
          </a:xfrm>
          <a:prstGeom prst="curvedConnector3">
            <a:avLst>
              <a:gd name="adj1" fmla="val 187417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7" name="Google Shape;783;p85">
            <a:extLst>
              <a:ext uri="{FF2B5EF4-FFF2-40B4-BE49-F238E27FC236}">
                <a16:creationId xmlns:a16="http://schemas.microsoft.com/office/drawing/2014/main" id="{8AC6C963-F8DE-A28F-D4C3-5533CAA98466}"/>
              </a:ext>
            </a:extLst>
          </p:cNvPr>
          <p:cNvSpPr/>
          <p:nvPr/>
        </p:nvSpPr>
        <p:spPr>
          <a:xfrm>
            <a:off x="19965846" y="1678337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88;p85">
            <a:extLst>
              <a:ext uri="{FF2B5EF4-FFF2-40B4-BE49-F238E27FC236}">
                <a16:creationId xmlns:a16="http://schemas.microsoft.com/office/drawing/2014/main" id="{7503A5C4-69E8-1989-991A-85A19EE16459}"/>
              </a:ext>
            </a:extLst>
          </p:cNvPr>
          <p:cNvSpPr/>
          <p:nvPr/>
        </p:nvSpPr>
        <p:spPr>
          <a:xfrm>
            <a:off x="22031790" y="1678337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85;p85">
            <a:extLst>
              <a:ext uri="{FF2B5EF4-FFF2-40B4-BE49-F238E27FC236}">
                <a16:creationId xmlns:a16="http://schemas.microsoft.com/office/drawing/2014/main" id="{76457183-ED7F-7EA0-96E0-84C49E674903}"/>
              </a:ext>
            </a:extLst>
          </p:cNvPr>
          <p:cNvSpPr txBox="1"/>
          <p:nvPr/>
        </p:nvSpPr>
        <p:spPr>
          <a:xfrm>
            <a:off x="20693557" y="16517874"/>
            <a:ext cx="20532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1601;p90">
            <a:extLst>
              <a:ext uri="{FF2B5EF4-FFF2-40B4-BE49-F238E27FC236}">
                <a16:creationId xmlns:a16="http://schemas.microsoft.com/office/drawing/2014/main" id="{129BB5F6-8D6B-0149-4EB6-C314EAB14FC1}"/>
              </a:ext>
            </a:extLst>
          </p:cNvPr>
          <p:cNvCxnSpPr>
            <a:cxnSpLocks/>
            <a:stCxn id="727" idx="0"/>
            <a:endCxn id="728" idx="0"/>
          </p:cNvCxnSpPr>
          <p:nvPr/>
        </p:nvCxnSpPr>
        <p:spPr>
          <a:xfrm rot="5400000" flipH="1" flipV="1">
            <a:off x="21707478" y="15750403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9" name="Google Shape;794;p85">
            <a:extLst>
              <a:ext uri="{FF2B5EF4-FFF2-40B4-BE49-F238E27FC236}">
                <a16:creationId xmlns:a16="http://schemas.microsoft.com/office/drawing/2014/main" id="{1124F8F2-8C76-2257-2DD4-2D0D1211AD42}"/>
              </a:ext>
            </a:extLst>
          </p:cNvPr>
          <p:cNvCxnSpPr>
            <a:cxnSpLocks/>
            <a:endCxn id="727" idx="0"/>
          </p:cNvCxnSpPr>
          <p:nvPr/>
        </p:nvCxnSpPr>
        <p:spPr>
          <a:xfrm>
            <a:off x="18931244" y="16372778"/>
            <a:ext cx="1743262" cy="41059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785;p85">
            <a:extLst>
              <a:ext uri="{FF2B5EF4-FFF2-40B4-BE49-F238E27FC236}">
                <a16:creationId xmlns:a16="http://schemas.microsoft.com/office/drawing/2014/main" id="{006C84D9-AF09-9AA3-B028-B72A74CF646B}"/>
              </a:ext>
            </a:extLst>
          </p:cNvPr>
          <p:cNvSpPr txBox="1"/>
          <p:nvPr/>
        </p:nvSpPr>
        <p:spPr>
          <a:xfrm>
            <a:off x="18931242" y="16517874"/>
            <a:ext cx="174326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</a:p>
        </p:txBody>
      </p:sp>
      <p:sp>
        <p:nvSpPr>
          <p:cNvPr id="261" name="Google Shape;785;p85">
            <a:extLst>
              <a:ext uri="{FF2B5EF4-FFF2-40B4-BE49-F238E27FC236}">
                <a16:creationId xmlns:a16="http://schemas.microsoft.com/office/drawing/2014/main" id="{F486F722-6D7B-B3EC-962F-F7A5AE7F50FC}"/>
              </a:ext>
            </a:extLst>
          </p:cNvPr>
          <p:cNvSpPr txBox="1"/>
          <p:nvPr/>
        </p:nvSpPr>
        <p:spPr>
          <a:xfrm>
            <a:off x="19041745" y="16144271"/>
            <a:ext cx="10011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785;p85">
            <a:extLst>
              <a:ext uri="{FF2B5EF4-FFF2-40B4-BE49-F238E27FC236}">
                <a16:creationId xmlns:a16="http://schemas.microsoft.com/office/drawing/2014/main" id="{AFDE9B75-B376-0244-2B62-17B3B648220A}"/>
              </a:ext>
            </a:extLst>
          </p:cNvPr>
          <p:cNvSpPr txBox="1"/>
          <p:nvPr/>
        </p:nvSpPr>
        <p:spPr>
          <a:xfrm>
            <a:off x="22740017" y="15965500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the Failure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25BD3D4-9DC3-EF73-8301-365F13C5C1FD}"/>
              </a:ext>
            </a:extLst>
          </p:cNvPr>
          <p:cNvSpPr/>
          <p:nvPr/>
        </p:nvSpPr>
        <p:spPr>
          <a:xfrm>
            <a:off x="22934406" y="16322073"/>
            <a:ext cx="307656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264" name="Google Shape;906;p59">
            <a:extLst>
              <a:ext uri="{FF2B5EF4-FFF2-40B4-BE49-F238E27FC236}">
                <a16:creationId xmlns:a16="http://schemas.microsoft.com/office/drawing/2014/main" id="{4FA6F5AA-C146-1262-3D65-0D5B3FA0847C}"/>
              </a:ext>
            </a:extLst>
          </p:cNvPr>
          <p:cNvSpPr txBox="1"/>
          <p:nvPr/>
        </p:nvSpPr>
        <p:spPr>
          <a:xfrm>
            <a:off x="18931242" y="15454336"/>
            <a:ext cx="669473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33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Cause-Consequence-Cause Relations</a:t>
            </a:r>
            <a:endParaRPr lang="en-US" sz="1200" dirty="0">
              <a:solidFill>
                <a:srgbClr val="003300"/>
              </a:solidFill>
              <a:effectLst/>
              <a:latin typeface="+mj-lt"/>
            </a:endParaRPr>
          </a:p>
        </p:txBody>
      </p:sp>
      <p:sp>
        <p:nvSpPr>
          <p:cNvPr id="267" name="Google Shape;1694;p119">
            <a:extLst>
              <a:ext uri="{FF2B5EF4-FFF2-40B4-BE49-F238E27FC236}">
                <a16:creationId xmlns:a16="http://schemas.microsoft.com/office/drawing/2014/main" id="{BBD26614-2DAD-180B-34F2-CFD60427210B}"/>
              </a:ext>
            </a:extLst>
          </p:cNvPr>
          <p:cNvSpPr txBox="1"/>
          <p:nvPr/>
        </p:nvSpPr>
        <p:spPr>
          <a:xfrm>
            <a:off x="19424302" y="18892379"/>
            <a:ext cx="358899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at least one improper operand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695;p119">
            <a:extLst>
              <a:ext uri="{FF2B5EF4-FFF2-40B4-BE49-F238E27FC236}">
                <a16:creationId xmlns:a16="http://schemas.microsoft.com/office/drawing/2014/main" id="{212D5869-DB92-3D66-E091-61D0A1E9028B}"/>
              </a:ext>
            </a:extLst>
          </p:cNvPr>
          <p:cNvSpPr txBox="1"/>
          <p:nvPr/>
        </p:nvSpPr>
        <p:spPr>
          <a:xfrm>
            <a:off x="19424304" y="18500941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Bug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696;p119">
            <a:extLst>
              <a:ext uri="{FF2B5EF4-FFF2-40B4-BE49-F238E27FC236}">
                <a16:creationId xmlns:a16="http://schemas.microsoft.com/office/drawing/2014/main" id="{3CEF7E30-8250-4E8C-3F68-82BC15D10A69}"/>
              </a:ext>
            </a:extLst>
          </p:cNvPr>
          <p:cNvSpPr txBox="1"/>
          <p:nvPr/>
        </p:nvSpPr>
        <p:spPr>
          <a:xfrm>
            <a:off x="19424303" y="19665699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the result of a final error exploit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697;p119">
            <a:extLst>
              <a:ext uri="{FF2B5EF4-FFF2-40B4-BE49-F238E27FC236}">
                <a16:creationId xmlns:a16="http://schemas.microsoft.com/office/drawing/2014/main" id="{85B3E866-AD83-C47C-8840-B8E44CBA3BA9}"/>
              </a:ext>
            </a:extLst>
          </p:cNvPr>
          <p:cNvSpPr/>
          <p:nvPr/>
        </p:nvSpPr>
        <p:spPr>
          <a:xfrm>
            <a:off x="18964719" y="18802869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698;p119">
            <a:extLst>
              <a:ext uri="{FF2B5EF4-FFF2-40B4-BE49-F238E27FC236}">
                <a16:creationId xmlns:a16="http://schemas.microsoft.com/office/drawing/2014/main" id="{003E8459-F732-6C90-2114-996A5B028B6A}"/>
              </a:ext>
            </a:extLst>
          </p:cNvPr>
          <p:cNvSpPr/>
          <p:nvPr/>
        </p:nvSpPr>
        <p:spPr>
          <a:xfrm>
            <a:off x="18964719" y="18411431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700;p119">
            <a:extLst>
              <a:ext uri="{FF2B5EF4-FFF2-40B4-BE49-F238E27FC236}">
                <a16:creationId xmlns:a16="http://schemas.microsoft.com/office/drawing/2014/main" id="{25411722-A84E-0EE8-6C68-3F0A94B7BC04}"/>
              </a:ext>
            </a:extLst>
          </p:cNvPr>
          <p:cNvSpPr txBox="1"/>
          <p:nvPr/>
        </p:nvSpPr>
        <p:spPr>
          <a:xfrm>
            <a:off x="19424305" y="1928615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results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701;p119">
            <a:extLst>
              <a:ext uri="{FF2B5EF4-FFF2-40B4-BE49-F238E27FC236}">
                <a16:creationId xmlns:a16="http://schemas.microsoft.com/office/drawing/2014/main" id="{71D2D6D4-1053-DBA5-81C7-510E1826E2EB}"/>
              </a:ext>
            </a:extLst>
          </p:cNvPr>
          <p:cNvSpPr/>
          <p:nvPr/>
        </p:nvSpPr>
        <p:spPr>
          <a:xfrm>
            <a:off x="18964719" y="19194307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4" name="Isosceles Triangle 273">
            <a:extLst>
              <a:ext uri="{FF2B5EF4-FFF2-40B4-BE49-F238E27FC236}">
                <a16:creationId xmlns:a16="http://schemas.microsoft.com/office/drawing/2014/main" id="{41CFB62C-6E81-2E2F-7470-298B9DD1DE83}"/>
              </a:ext>
            </a:extLst>
          </p:cNvPr>
          <p:cNvSpPr/>
          <p:nvPr/>
        </p:nvSpPr>
        <p:spPr>
          <a:xfrm>
            <a:off x="18931242" y="1958574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563" name=" 562">
            <a:extLst>
              <a:ext uri="{FF2B5EF4-FFF2-40B4-BE49-F238E27FC236}">
                <a16:creationId xmlns:a16="http://schemas.microsoft.com/office/drawing/2014/main" id="{A4CBA6B8-CF68-0555-299D-1B103494BA69}"/>
              </a:ext>
            </a:extLst>
          </p:cNvPr>
          <p:cNvSpPr/>
          <p:nvPr/>
        </p:nvSpPr>
        <p:spPr>
          <a:xfrm>
            <a:off x="8986009" y="13057097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66" name="Google Shape;783;p85">
            <a:extLst>
              <a:ext uri="{FF2B5EF4-FFF2-40B4-BE49-F238E27FC236}">
                <a16:creationId xmlns:a16="http://schemas.microsoft.com/office/drawing/2014/main" id="{3785A761-7B0E-69AE-212A-E84D04210297}"/>
              </a:ext>
            </a:extLst>
          </p:cNvPr>
          <p:cNvSpPr/>
          <p:nvPr/>
        </p:nvSpPr>
        <p:spPr>
          <a:xfrm>
            <a:off x="1417901" y="922151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1694;p119">
            <a:extLst>
              <a:ext uri="{FF2B5EF4-FFF2-40B4-BE49-F238E27FC236}">
                <a16:creationId xmlns:a16="http://schemas.microsoft.com/office/drawing/2014/main" id="{65B95945-3241-3B0E-6A0F-CB9284565069}"/>
              </a:ext>
            </a:extLst>
          </p:cNvPr>
          <p:cNvSpPr txBox="1"/>
          <p:nvPr/>
        </p:nvSpPr>
        <p:spPr>
          <a:xfrm>
            <a:off x="1394562" y="13399583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95;p119">
            <a:extLst>
              <a:ext uri="{FF2B5EF4-FFF2-40B4-BE49-F238E27FC236}">
                <a16:creationId xmlns:a16="http://schemas.microsoft.com/office/drawing/2014/main" id="{57B2535C-871E-FF06-0994-5675109510A7}"/>
              </a:ext>
            </a:extLst>
          </p:cNvPr>
          <p:cNvSpPr txBox="1"/>
          <p:nvPr/>
        </p:nvSpPr>
        <p:spPr>
          <a:xfrm>
            <a:off x="1394564" y="13008145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1697;p119">
            <a:extLst>
              <a:ext uri="{FF2B5EF4-FFF2-40B4-BE49-F238E27FC236}">
                <a16:creationId xmlns:a16="http://schemas.microsoft.com/office/drawing/2014/main" id="{A6D83BB5-B5D2-4A5F-3F74-BFCE9D38CDD1}"/>
              </a:ext>
            </a:extLst>
          </p:cNvPr>
          <p:cNvSpPr/>
          <p:nvPr/>
        </p:nvSpPr>
        <p:spPr>
          <a:xfrm>
            <a:off x="934979" y="13310073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1698;p119">
            <a:extLst>
              <a:ext uri="{FF2B5EF4-FFF2-40B4-BE49-F238E27FC236}">
                <a16:creationId xmlns:a16="http://schemas.microsoft.com/office/drawing/2014/main" id="{039890AE-8705-9876-19CA-51BDC0F4E04C}"/>
              </a:ext>
            </a:extLst>
          </p:cNvPr>
          <p:cNvSpPr/>
          <p:nvPr/>
        </p:nvSpPr>
        <p:spPr>
          <a:xfrm>
            <a:off x="934979" y="12918635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906;p59">
            <a:extLst>
              <a:ext uri="{FF2B5EF4-FFF2-40B4-BE49-F238E27FC236}">
                <a16:creationId xmlns:a16="http://schemas.microsoft.com/office/drawing/2014/main" id="{29D57946-35D7-6757-0519-C6A0F50F4D25}"/>
              </a:ext>
            </a:extLst>
          </p:cNvPr>
          <p:cNvSpPr txBox="1"/>
          <p:nvPr/>
        </p:nvSpPr>
        <p:spPr>
          <a:xfrm>
            <a:off x="950722" y="8061268"/>
            <a:ext cx="964832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 States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785;p85">
            <a:extLst>
              <a:ext uri="{FF2B5EF4-FFF2-40B4-BE49-F238E27FC236}">
                <a16:creationId xmlns:a16="http://schemas.microsoft.com/office/drawing/2014/main" id="{3DCC3423-6527-9C4E-FA45-7986C9213847}"/>
              </a:ext>
            </a:extLst>
          </p:cNvPr>
          <p:cNvSpPr txBox="1"/>
          <p:nvPr/>
        </p:nvSpPr>
        <p:spPr>
          <a:xfrm>
            <a:off x="991403" y="8936320"/>
            <a:ext cx="4653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167" name="Google Shape;785;p85">
            <a:extLst>
              <a:ext uri="{FF2B5EF4-FFF2-40B4-BE49-F238E27FC236}">
                <a16:creationId xmlns:a16="http://schemas.microsoft.com/office/drawing/2014/main" id="{897E98D2-334E-C387-C93C-2A1C22ADA942}"/>
              </a:ext>
            </a:extLst>
          </p:cNvPr>
          <p:cNvSpPr txBox="1"/>
          <p:nvPr/>
        </p:nvSpPr>
        <p:spPr>
          <a:xfrm>
            <a:off x="981836" y="8598783"/>
            <a:ext cx="4529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170" name="Google Shape;783;p85">
            <a:extLst>
              <a:ext uri="{FF2B5EF4-FFF2-40B4-BE49-F238E27FC236}">
                <a16:creationId xmlns:a16="http://schemas.microsoft.com/office/drawing/2014/main" id="{AFA64E53-1D6B-3A98-2E0E-9ECCCE49A20C}"/>
              </a:ext>
            </a:extLst>
          </p:cNvPr>
          <p:cNvSpPr/>
          <p:nvPr/>
        </p:nvSpPr>
        <p:spPr>
          <a:xfrm>
            <a:off x="5933073" y="920889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785;p85">
            <a:extLst>
              <a:ext uri="{FF2B5EF4-FFF2-40B4-BE49-F238E27FC236}">
                <a16:creationId xmlns:a16="http://schemas.microsoft.com/office/drawing/2014/main" id="{615D1CD9-A794-76DB-3970-95231F3F9DD8}"/>
              </a:ext>
            </a:extLst>
          </p:cNvPr>
          <p:cNvSpPr txBox="1"/>
          <p:nvPr/>
        </p:nvSpPr>
        <p:spPr>
          <a:xfrm>
            <a:off x="5521362" y="8923703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179" name="Google Shape;794;p85">
            <a:extLst>
              <a:ext uri="{FF2B5EF4-FFF2-40B4-BE49-F238E27FC236}">
                <a16:creationId xmlns:a16="http://schemas.microsoft.com/office/drawing/2014/main" id="{71C7BACB-77FC-91B3-1BA7-38F086EDC60A}"/>
              </a:ext>
            </a:extLst>
          </p:cNvPr>
          <p:cNvCxnSpPr>
            <a:cxnSpLocks/>
            <a:endCxn id="566" idx="0"/>
          </p:cNvCxnSpPr>
          <p:nvPr/>
        </p:nvCxnSpPr>
        <p:spPr>
          <a:xfrm>
            <a:off x="950722" y="8818675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83;p85">
            <a:extLst>
              <a:ext uri="{FF2B5EF4-FFF2-40B4-BE49-F238E27FC236}">
                <a16:creationId xmlns:a16="http://schemas.microsoft.com/office/drawing/2014/main" id="{C818B00A-654D-1CD0-86F9-9CB99681B712}"/>
              </a:ext>
            </a:extLst>
          </p:cNvPr>
          <p:cNvSpPr/>
          <p:nvPr/>
        </p:nvSpPr>
        <p:spPr>
          <a:xfrm>
            <a:off x="3302816" y="11251219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785;p85">
            <a:extLst>
              <a:ext uri="{FF2B5EF4-FFF2-40B4-BE49-F238E27FC236}">
                <a16:creationId xmlns:a16="http://schemas.microsoft.com/office/drawing/2014/main" id="{695A60CE-20EB-BEAB-D054-24B9AE71F999}"/>
              </a:ext>
            </a:extLst>
          </p:cNvPr>
          <p:cNvSpPr txBox="1"/>
          <p:nvPr/>
        </p:nvSpPr>
        <p:spPr>
          <a:xfrm>
            <a:off x="2881339" y="10966024"/>
            <a:ext cx="459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77" name="Google Shape;785;p85">
            <a:extLst>
              <a:ext uri="{FF2B5EF4-FFF2-40B4-BE49-F238E27FC236}">
                <a16:creationId xmlns:a16="http://schemas.microsoft.com/office/drawing/2014/main" id="{02CB5EC2-9B6A-27B7-11C2-37B2E82EAF54}"/>
              </a:ext>
            </a:extLst>
          </p:cNvPr>
          <p:cNvSpPr txBox="1"/>
          <p:nvPr/>
        </p:nvSpPr>
        <p:spPr>
          <a:xfrm>
            <a:off x="2896387" y="10628487"/>
            <a:ext cx="4505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278" name="Google Shape;794;p85">
            <a:extLst>
              <a:ext uri="{FF2B5EF4-FFF2-40B4-BE49-F238E27FC236}">
                <a16:creationId xmlns:a16="http://schemas.microsoft.com/office/drawing/2014/main" id="{547BCC13-C389-D523-CDFC-9AF73F90B2DE}"/>
              </a:ext>
            </a:extLst>
          </p:cNvPr>
          <p:cNvCxnSpPr>
            <a:cxnSpLocks/>
            <a:endCxn id="735" idx="0"/>
          </p:cNvCxnSpPr>
          <p:nvPr/>
        </p:nvCxnSpPr>
        <p:spPr>
          <a:xfrm>
            <a:off x="2835637" y="10848379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794;p85">
            <a:extLst>
              <a:ext uri="{FF2B5EF4-FFF2-40B4-BE49-F238E27FC236}">
                <a16:creationId xmlns:a16="http://schemas.microsoft.com/office/drawing/2014/main" id="{CFBE283E-EA46-06E6-D617-C279F3D2A3A2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5472244" y="8807830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785;p85">
            <a:extLst>
              <a:ext uri="{FF2B5EF4-FFF2-40B4-BE49-F238E27FC236}">
                <a16:creationId xmlns:a16="http://schemas.microsoft.com/office/drawing/2014/main" id="{14FF1E73-550C-F80A-2A4A-E57E89D1E1EF}"/>
              </a:ext>
            </a:extLst>
          </p:cNvPr>
          <p:cNvSpPr txBox="1"/>
          <p:nvPr/>
        </p:nvSpPr>
        <p:spPr>
          <a:xfrm>
            <a:off x="5524435" y="8595639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9" name="Google Shape;783;p85">
            <a:extLst>
              <a:ext uri="{FF2B5EF4-FFF2-40B4-BE49-F238E27FC236}">
                <a16:creationId xmlns:a16="http://schemas.microsoft.com/office/drawing/2014/main" id="{6A673FD2-D1F4-1979-3790-155CA6742E5A}"/>
              </a:ext>
            </a:extLst>
          </p:cNvPr>
          <p:cNvSpPr/>
          <p:nvPr/>
        </p:nvSpPr>
        <p:spPr>
          <a:xfrm>
            <a:off x="7808748" y="11241064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785;p85">
            <a:extLst>
              <a:ext uri="{FF2B5EF4-FFF2-40B4-BE49-F238E27FC236}">
                <a16:creationId xmlns:a16="http://schemas.microsoft.com/office/drawing/2014/main" id="{56F6D764-C01A-3505-79E9-6E637F70036C}"/>
              </a:ext>
            </a:extLst>
          </p:cNvPr>
          <p:cNvSpPr txBox="1"/>
          <p:nvPr/>
        </p:nvSpPr>
        <p:spPr>
          <a:xfrm>
            <a:off x="7395119" y="10955869"/>
            <a:ext cx="45272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307" name="Google Shape;794;p85">
            <a:extLst>
              <a:ext uri="{FF2B5EF4-FFF2-40B4-BE49-F238E27FC236}">
                <a16:creationId xmlns:a16="http://schemas.microsoft.com/office/drawing/2014/main" id="{843DBE17-C975-9248-6E75-55D148824A56}"/>
              </a:ext>
            </a:extLst>
          </p:cNvPr>
          <p:cNvCxnSpPr>
            <a:cxnSpLocks/>
            <a:endCxn id="299" idx="0"/>
          </p:cNvCxnSpPr>
          <p:nvPr/>
        </p:nvCxnSpPr>
        <p:spPr>
          <a:xfrm>
            <a:off x="7347919" y="10839996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3" name="Google Shape;785;p85">
            <a:extLst>
              <a:ext uri="{FF2B5EF4-FFF2-40B4-BE49-F238E27FC236}">
                <a16:creationId xmlns:a16="http://schemas.microsoft.com/office/drawing/2014/main" id="{E791A6FF-0113-0873-27F8-E93EA0581BA9}"/>
              </a:ext>
            </a:extLst>
          </p:cNvPr>
          <p:cNvSpPr txBox="1"/>
          <p:nvPr/>
        </p:nvSpPr>
        <p:spPr>
          <a:xfrm>
            <a:off x="7383336" y="10627805"/>
            <a:ext cx="4593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562" name="Google Shape;1601;p90">
            <a:extLst>
              <a:ext uri="{FF2B5EF4-FFF2-40B4-BE49-F238E27FC236}">
                <a16:creationId xmlns:a16="http://schemas.microsoft.com/office/drawing/2014/main" id="{AF363B64-4168-D8ED-EE29-AF319B11EE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53181" y="817607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01;p90">
            <a:extLst>
              <a:ext uri="{FF2B5EF4-FFF2-40B4-BE49-F238E27FC236}">
                <a16:creationId xmlns:a16="http://schemas.microsoft.com/office/drawing/2014/main" id="{DD3774CE-7F95-B80E-D59E-66206CF61B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44448" y="10213029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01;p90">
            <a:extLst>
              <a:ext uri="{FF2B5EF4-FFF2-40B4-BE49-F238E27FC236}">
                <a16:creationId xmlns:a16="http://schemas.microsoft.com/office/drawing/2014/main" id="{8A201A5A-DBBA-C93A-CD1B-44D4FBAE3A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65283" y="816872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601;p90">
            <a:extLst>
              <a:ext uri="{FF2B5EF4-FFF2-40B4-BE49-F238E27FC236}">
                <a16:creationId xmlns:a16="http://schemas.microsoft.com/office/drawing/2014/main" id="{F8E807F9-BFC6-3890-400C-36B7A68AA3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44029" y="10204622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785;p85">
            <a:extLst>
              <a:ext uri="{FF2B5EF4-FFF2-40B4-BE49-F238E27FC236}">
                <a16:creationId xmlns:a16="http://schemas.microsoft.com/office/drawing/2014/main" id="{9A1225F9-2D30-CAEE-A023-5D39242A4CDD}"/>
              </a:ext>
            </a:extLst>
          </p:cNvPr>
          <p:cNvSpPr txBox="1"/>
          <p:nvPr/>
        </p:nvSpPr>
        <p:spPr>
          <a:xfrm>
            <a:off x="1739009" y="2445942"/>
            <a:ext cx="20659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28" name="Google Shape;795;p85">
            <a:extLst>
              <a:ext uri="{FF2B5EF4-FFF2-40B4-BE49-F238E27FC236}">
                <a16:creationId xmlns:a16="http://schemas.microsoft.com/office/drawing/2014/main" id="{025F6C3F-7706-874C-2EFD-D7CE86AFD36F}"/>
              </a:ext>
            </a:extLst>
          </p:cNvPr>
          <p:cNvSpPr/>
          <p:nvPr/>
        </p:nvSpPr>
        <p:spPr>
          <a:xfrm>
            <a:off x="8306279" y="3484436"/>
            <a:ext cx="1623890" cy="1431064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9" name=" 428">
            <a:extLst>
              <a:ext uri="{FF2B5EF4-FFF2-40B4-BE49-F238E27FC236}">
                <a16:creationId xmlns:a16="http://schemas.microsoft.com/office/drawing/2014/main" id="{9B9023DB-6AD1-F8F3-04A3-D06C6D04BD54}"/>
              </a:ext>
            </a:extLst>
          </p:cNvPr>
          <p:cNvSpPr/>
          <p:nvPr/>
        </p:nvSpPr>
        <p:spPr>
          <a:xfrm>
            <a:off x="8332032" y="5010814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30" name="Google Shape;792;p85">
            <a:extLst>
              <a:ext uri="{FF2B5EF4-FFF2-40B4-BE49-F238E27FC236}">
                <a16:creationId xmlns:a16="http://schemas.microsoft.com/office/drawing/2014/main" id="{1F7447A4-D02B-549A-A595-39235DC1215F}"/>
              </a:ext>
            </a:extLst>
          </p:cNvPr>
          <p:cNvSpPr/>
          <p:nvPr/>
        </p:nvSpPr>
        <p:spPr>
          <a:xfrm>
            <a:off x="6345794" y="3498180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783;p85">
            <a:extLst>
              <a:ext uri="{FF2B5EF4-FFF2-40B4-BE49-F238E27FC236}">
                <a16:creationId xmlns:a16="http://schemas.microsoft.com/office/drawing/2014/main" id="{38651043-E117-69C5-60E4-DD6FFF7D2843}"/>
              </a:ext>
            </a:extLst>
          </p:cNvPr>
          <p:cNvSpPr/>
          <p:nvPr/>
        </p:nvSpPr>
        <p:spPr>
          <a:xfrm>
            <a:off x="1023999" y="2726006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788;p85">
            <a:extLst>
              <a:ext uri="{FF2B5EF4-FFF2-40B4-BE49-F238E27FC236}">
                <a16:creationId xmlns:a16="http://schemas.microsoft.com/office/drawing/2014/main" id="{D03A4648-703F-8145-987C-2091084FE6DE}"/>
              </a:ext>
            </a:extLst>
          </p:cNvPr>
          <p:cNvSpPr/>
          <p:nvPr/>
        </p:nvSpPr>
        <p:spPr>
          <a:xfrm>
            <a:off x="3089943" y="272600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1601;p90">
            <a:extLst>
              <a:ext uri="{FF2B5EF4-FFF2-40B4-BE49-F238E27FC236}">
                <a16:creationId xmlns:a16="http://schemas.microsoft.com/office/drawing/2014/main" id="{F6A7ECEE-3779-5EC2-A3A8-4DAB42B302C7}"/>
              </a:ext>
            </a:extLst>
          </p:cNvPr>
          <p:cNvCxnSpPr>
            <a:cxnSpLocks/>
            <a:stCxn id="433" idx="0"/>
            <a:endCxn id="434" idx="0"/>
          </p:cNvCxnSpPr>
          <p:nvPr/>
        </p:nvCxnSpPr>
        <p:spPr>
          <a:xfrm rot="5400000" flipH="1" flipV="1">
            <a:off x="2765631" y="1693034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6" name="Google Shape;1694;p119">
            <a:extLst>
              <a:ext uri="{FF2B5EF4-FFF2-40B4-BE49-F238E27FC236}">
                <a16:creationId xmlns:a16="http://schemas.microsoft.com/office/drawing/2014/main" id="{D7834DFC-7C52-A97C-47E3-CFFA9E08B2F8}"/>
              </a:ext>
            </a:extLst>
          </p:cNvPr>
          <p:cNvSpPr txBox="1"/>
          <p:nvPr/>
        </p:nvSpPr>
        <p:spPr>
          <a:xfrm>
            <a:off x="1485230" y="6271986"/>
            <a:ext cx="36243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1695;p119">
            <a:extLst>
              <a:ext uri="{FF2B5EF4-FFF2-40B4-BE49-F238E27FC236}">
                <a16:creationId xmlns:a16="http://schemas.microsoft.com/office/drawing/2014/main" id="{11C9988B-C8D9-9E13-1DB9-86F0035AB001}"/>
              </a:ext>
            </a:extLst>
          </p:cNvPr>
          <p:cNvSpPr txBox="1"/>
          <p:nvPr/>
        </p:nvSpPr>
        <p:spPr>
          <a:xfrm>
            <a:off x="1485232" y="5880548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with an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operation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1696;p119">
            <a:extLst>
              <a:ext uri="{FF2B5EF4-FFF2-40B4-BE49-F238E27FC236}">
                <a16:creationId xmlns:a16="http://schemas.microsoft.com/office/drawing/2014/main" id="{CB89F45D-7F7A-3365-D583-B87321B2D85D}"/>
              </a:ext>
            </a:extLst>
          </p:cNvPr>
          <p:cNvSpPr txBox="1"/>
          <p:nvPr/>
        </p:nvSpPr>
        <p:spPr>
          <a:xfrm>
            <a:off x="5659988" y="6244334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1697;p119">
            <a:extLst>
              <a:ext uri="{FF2B5EF4-FFF2-40B4-BE49-F238E27FC236}">
                <a16:creationId xmlns:a16="http://schemas.microsoft.com/office/drawing/2014/main" id="{24971C23-F27E-D435-590B-4D95CD9B251D}"/>
              </a:ext>
            </a:extLst>
          </p:cNvPr>
          <p:cNvSpPr/>
          <p:nvPr/>
        </p:nvSpPr>
        <p:spPr>
          <a:xfrm>
            <a:off x="1025647" y="618247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1698;p119">
            <a:extLst>
              <a:ext uri="{FF2B5EF4-FFF2-40B4-BE49-F238E27FC236}">
                <a16:creationId xmlns:a16="http://schemas.microsoft.com/office/drawing/2014/main" id="{F7E075ED-0368-29A9-A638-44F226E47166}"/>
              </a:ext>
            </a:extLst>
          </p:cNvPr>
          <p:cNvSpPr/>
          <p:nvPr/>
        </p:nvSpPr>
        <p:spPr>
          <a:xfrm>
            <a:off x="1025647" y="5791038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1700;p119">
            <a:extLst>
              <a:ext uri="{FF2B5EF4-FFF2-40B4-BE49-F238E27FC236}">
                <a16:creationId xmlns:a16="http://schemas.microsoft.com/office/drawing/2014/main" id="{019B5490-E06A-828A-ED9F-B10B8E4CB0C9}"/>
              </a:ext>
            </a:extLst>
          </p:cNvPr>
          <p:cNvSpPr txBox="1"/>
          <p:nvPr/>
        </p:nvSpPr>
        <p:spPr>
          <a:xfrm>
            <a:off x="5659990" y="586217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1701;p119">
            <a:extLst>
              <a:ext uri="{FF2B5EF4-FFF2-40B4-BE49-F238E27FC236}">
                <a16:creationId xmlns:a16="http://schemas.microsoft.com/office/drawing/2014/main" id="{8F311433-ECA7-BAA2-B853-E2243415469F}"/>
              </a:ext>
            </a:extLst>
          </p:cNvPr>
          <p:cNvSpPr/>
          <p:nvPr/>
        </p:nvSpPr>
        <p:spPr>
          <a:xfrm>
            <a:off x="5200404" y="5772942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7" name="Isosceles Triangle 736">
            <a:extLst>
              <a:ext uri="{FF2B5EF4-FFF2-40B4-BE49-F238E27FC236}">
                <a16:creationId xmlns:a16="http://schemas.microsoft.com/office/drawing/2014/main" id="{76E5C3A4-AA60-1C5C-2FC2-CE0506C1D128}"/>
              </a:ext>
            </a:extLst>
          </p:cNvPr>
          <p:cNvSpPr/>
          <p:nvPr/>
        </p:nvSpPr>
        <p:spPr>
          <a:xfrm>
            <a:off x="5166927" y="616438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8EC066DE-4B1A-02B2-0B8D-792621E872B6}"/>
              </a:ext>
            </a:extLst>
          </p:cNvPr>
          <p:cNvSpPr/>
          <p:nvPr/>
        </p:nvSpPr>
        <p:spPr>
          <a:xfrm>
            <a:off x="5295781" y="3371542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739" name="Google Shape;906;p59">
            <a:extLst>
              <a:ext uri="{FF2B5EF4-FFF2-40B4-BE49-F238E27FC236}">
                <a16:creationId xmlns:a16="http://schemas.microsoft.com/office/drawing/2014/main" id="{8F125641-3498-F8AF-CEA4-6FD148504130}"/>
              </a:ext>
            </a:extLst>
          </p:cNvPr>
          <p:cNvSpPr txBox="1"/>
          <p:nvPr/>
        </p:nvSpPr>
        <p:spPr>
          <a:xfrm>
            <a:off x="1023999" y="1732109"/>
            <a:ext cx="8930446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97;p85">
            <a:extLst>
              <a:ext uri="{FF2B5EF4-FFF2-40B4-BE49-F238E27FC236}">
                <a16:creationId xmlns:a16="http://schemas.microsoft.com/office/drawing/2014/main" id="{09ED0147-1691-62DA-4092-3FFFE66607D3}"/>
              </a:ext>
            </a:extLst>
          </p:cNvPr>
          <p:cNvSpPr txBox="1"/>
          <p:nvPr/>
        </p:nvSpPr>
        <p:spPr>
          <a:xfrm>
            <a:off x="7062542" y="3196344"/>
            <a:ext cx="2003325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83;p85">
            <a:extLst>
              <a:ext uri="{FF2B5EF4-FFF2-40B4-BE49-F238E27FC236}">
                <a16:creationId xmlns:a16="http://schemas.microsoft.com/office/drawing/2014/main" id="{D70D487E-45F5-9762-D10D-540FDEAB2182}"/>
              </a:ext>
            </a:extLst>
          </p:cNvPr>
          <p:cNvSpPr/>
          <p:nvPr/>
        </p:nvSpPr>
        <p:spPr>
          <a:xfrm>
            <a:off x="1721131" y="18253463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88;p85">
            <a:extLst>
              <a:ext uri="{FF2B5EF4-FFF2-40B4-BE49-F238E27FC236}">
                <a16:creationId xmlns:a16="http://schemas.microsoft.com/office/drawing/2014/main" id="{BD302BCC-1CB9-8B85-AF9D-28ED68956958}"/>
              </a:ext>
            </a:extLst>
          </p:cNvPr>
          <p:cNvSpPr/>
          <p:nvPr/>
        </p:nvSpPr>
        <p:spPr>
          <a:xfrm>
            <a:off x="3788395" y="18249973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59" name="Google Shape;793;p85">
            <a:extLst>
              <a:ext uri="{FF2B5EF4-FFF2-40B4-BE49-F238E27FC236}">
                <a16:creationId xmlns:a16="http://schemas.microsoft.com/office/drawing/2014/main" id="{765A1795-70A0-0A36-72AB-C6F7247AA3F5}"/>
              </a:ext>
            </a:extLst>
          </p:cNvPr>
          <p:cNvCxnSpPr>
            <a:cxnSpLocks/>
            <a:stCxn id="757" idx="5"/>
            <a:endCxn id="706" idx="0"/>
          </p:cNvCxnSpPr>
          <p:nvPr/>
        </p:nvCxnSpPr>
        <p:spPr>
          <a:xfrm rot="5400000" flipH="1" flipV="1">
            <a:off x="5026518" y="18429944"/>
            <a:ext cx="1002196" cy="1057378"/>
          </a:xfrm>
          <a:prstGeom prst="curvedConnector5">
            <a:avLst>
              <a:gd name="adj1" fmla="val -10688"/>
              <a:gd name="adj2" fmla="val 51700"/>
              <a:gd name="adj3" fmla="val 11257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1" name="Google Shape;792;p85">
            <a:extLst>
              <a:ext uri="{FF2B5EF4-FFF2-40B4-BE49-F238E27FC236}">
                <a16:creationId xmlns:a16="http://schemas.microsoft.com/office/drawing/2014/main" id="{DDE6A4A7-0897-3532-C370-0C23AE2D085C}"/>
              </a:ext>
            </a:extLst>
          </p:cNvPr>
          <p:cNvSpPr/>
          <p:nvPr/>
        </p:nvSpPr>
        <p:spPr>
          <a:xfrm>
            <a:off x="7544658" y="18249973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3" name="Google Shape;796;p85">
            <a:extLst>
              <a:ext uri="{FF2B5EF4-FFF2-40B4-BE49-F238E27FC236}">
                <a16:creationId xmlns:a16="http://schemas.microsoft.com/office/drawing/2014/main" id="{79036B46-A2EE-0081-C229-CC00EBAC868E}"/>
              </a:ext>
            </a:extLst>
          </p:cNvPr>
          <p:cNvCxnSpPr>
            <a:cxnSpLocks/>
            <a:stCxn id="756" idx="5"/>
            <a:endCxn id="757" idx="1"/>
          </p:cNvCxnSpPr>
          <p:nvPr/>
        </p:nvCxnSpPr>
        <p:spPr>
          <a:xfrm rot="5400000" flipH="1" flipV="1">
            <a:off x="2961033" y="18428165"/>
            <a:ext cx="1005686" cy="1064426"/>
          </a:xfrm>
          <a:prstGeom prst="curvedConnector5">
            <a:avLst>
              <a:gd name="adj1" fmla="val -10252"/>
              <a:gd name="adj2" fmla="val 50000"/>
              <a:gd name="adj3" fmla="val 11203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906;p59">
            <a:extLst>
              <a:ext uri="{FF2B5EF4-FFF2-40B4-BE49-F238E27FC236}">
                <a16:creationId xmlns:a16="http://schemas.microsoft.com/office/drawing/2014/main" id="{4B7C790F-4B7A-5917-72E5-0B66A26B8188}"/>
              </a:ext>
            </a:extLst>
          </p:cNvPr>
          <p:cNvSpPr txBox="1"/>
          <p:nvPr/>
        </p:nvSpPr>
        <p:spPr>
          <a:xfrm>
            <a:off x="909407" y="17170927"/>
            <a:ext cx="995353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 566">
            <a:extLst>
              <a:ext uri="{FF2B5EF4-FFF2-40B4-BE49-F238E27FC236}">
                <a16:creationId xmlns:a16="http://schemas.microsoft.com/office/drawing/2014/main" id="{98B9F693-38FF-5323-DEA4-CE39312432D8}"/>
              </a:ext>
            </a:extLst>
          </p:cNvPr>
          <p:cNvSpPr/>
          <p:nvPr/>
        </p:nvSpPr>
        <p:spPr>
          <a:xfrm>
            <a:off x="8180775" y="1976149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74" name="Google Shape;784;p85">
            <a:extLst>
              <a:ext uri="{FF2B5EF4-FFF2-40B4-BE49-F238E27FC236}">
                <a16:creationId xmlns:a16="http://schemas.microsoft.com/office/drawing/2014/main" id="{90E89094-2808-6C1E-DDEB-680B0E29CB92}"/>
              </a:ext>
            </a:extLst>
          </p:cNvPr>
          <p:cNvSpPr txBox="1"/>
          <p:nvPr/>
        </p:nvSpPr>
        <p:spPr>
          <a:xfrm>
            <a:off x="4430540" y="17771535"/>
            <a:ext cx="17117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75" name="Google Shape;785;p85">
            <a:extLst>
              <a:ext uri="{FF2B5EF4-FFF2-40B4-BE49-F238E27FC236}">
                <a16:creationId xmlns:a16="http://schemas.microsoft.com/office/drawing/2014/main" id="{64F2F759-BA3D-1337-8574-622773312673}"/>
              </a:ext>
            </a:extLst>
          </p:cNvPr>
          <p:cNvSpPr txBox="1"/>
          <p:nvPr/>
        </p:nvSpPr>
        <p:spPr>
          <a:xfrm>
            <a:off x="2448655" y="17786742"/>
            <a:ext cx="15304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786;p85">
            <a:extLst>
              <a:ext uri="{FF2B5EF4-FFF2-40B4-BE49-F238E27FC236}">
                <a16:creationId xmlns:a16="http://schemas.microsoft.com/office/drawing/2014/main" id="{2012C77A-D89B-C7CE-0528-3D5DE9D1D6E8}"/>
              </a:ext>
            </a:extLst>
          </p:cNvPr>
          <p:cNvSpPr txBox="1"/>
          <p:nvPr/>
        </p:nvSpPr>
        <p:spPr>
          <a:xfrm>
            <a:off x="6334125" y="17771535"/>
            <a:ext cx="14182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785;p85">
            <a:extLst>
              <a:ext uri="{FF2B5EF4-FFF2-40B4-BE49-F238E27FC236}">
                <a16:creationId xmlns:a16="http://schemas.microsoft.com/office/drawing/2014/main" id="{716A54A2-7917-FA33-7417-9407E3F8173F}"/>
              </a:ext>
            </a:extLst>
          </p:cNvPr>
          <p:cNvSpPr txBox="1"/>
          <p:nvPr/>
        </p:nvSpPr>
        <p:spPr>
          <a:xfrm>
            <a:off x="949864" y="17821419"/>
            <a:ext cx="97595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SW/FM 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794;p85">
            <a:extLst>
              <a:ext uri="{FF2B5EF4-FFF2-40B4-BE49-F238E27FC236}">
                <a16:creationId xmlns:a16="http://schemas.microsoft.com/office/drawing/2014/main" id="{2234F61C-2B1A-2FBC-D5EE-8FF974F2A6B4}"/>
              </a:ext>
            </a:extLst>
          </p:cNvPr>
          <p:cNvCxnSpPr>
            <a:cxnSpLocks/>
            <a:endCxn id="756" idx="1"/>
          </p:cNvCxnSpPr>
          <p:nvPr/>
        </p:nvCxnSpPr>
        <p:spPr>
          <a:xfrm>
            <a:off x="935477" y="18233159"/>
            <a:ext cx="993348" cy="227866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9" name="Isosceles Triangle 628">
            <a:extLst>
              <a:ext uri="{FF2B5EF4-FFF2-40B4-BE49-F238E27FC236}">
                <a16:creationId xmlns:a16="http://schemas.microsoft.com/office/drawing/2014/main" id="{16EE685F-89D9-1BD1-F1B0-7DDA92FF4676}"/>
              </a:ext>
            </a:extLst>
          </p:cNvPr>
          <p:cNvSpPr/>
          <p:nvPr/>
        </p:nvSpPr>
        <p:spPr>
          <a:xfrm>
            <a:off x="4190599" y="2166842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33" name="Google Shape;942;p27">
            <a:extLst>
              <a:ext uri="{FF2B5EF4-FFF2-40B4-BE49-F238E27FC236}">
                <a16:creationId xmlns:a16="http://schemas.microsoft.com/office/drawing/2014/main" id="{282F602C-69C9-6666-E319-EA253E27119C}"/>
              </a:ext>
            </a:extLst>
          </p:cNvPr>
          <p:cNvSpPr/>
          <p:nvPr/>
        </p:nvSpPr>
        <p:spPr>
          <a:xfrm>
            <a:off x="946571" y="2164963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944;p27">
            <a:extLst>
              <a:ext uri="{FF2B5EF4-FFF2-40B4-BE49-F238E27FC236}">
                <a16:creationId xmlns:a16="http://schemas.microsoft.com/office/drawing/2014/main" id="{FA9B1D35-3D20-6710-FF52-934C1847023C}"/>
              </a:ext>
            </a:extLst>
          </p:cNvPr>
          <p:cNvSpPr/>
          <p:nvPr/>
        </p:nvSpPr>
        <p:spPr>
          <a:xfrm>
            <a:off x="946571" y="2123257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943;p27">
            <a:extLst>
              <a:ext uri="{FF2B5EF4-FFF2-40B4-BE49-F238E27FC236}">
                <a16:creationId xmlns:a16="http://schemas.microsoft.com/office/drawing/2014/main" id="{A5D71029-7DA0-CB8B-6FE4-C98CD93AA04A}"/>
              </a:ext>
            </a:extLst>
          </p:cNvPr>
          <p:cNvSpPr txBox="1"/>
          <p:nvPr/>
        </p:nvSpPr>
        <p:spPr>
          <a:xfrm>
            <a:off x="4583792" y="21297160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942;p27">
            <a:extLst>
              <a:ext uri="{FF2B5EF4-FFF2-40B4-BE49-F238E27FC236}">
                <a16:creationId xmlns:a16="http://schemas.microsoft.com/office/drawing/2014/main" id="{EC6C8BAB-23B3-B782-04FD-D32CA462D739}"/>
              </a:ext>
            </a:extLst>
          </p:cNvPr>
          <p:cNvSpPr/>
          <p:nvPr/>
        </p:nvSpPr>
        <p:spPr>
          <a:xfrm>
            <a:off x="4214462" y="2123155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9EE1ECE4-DD85-6C45-A138-3E8BE9635140}"/>
              </a:ext>
            </a:extLst>
          </p:cNvPr>
          <p:cNvSpPr txBox="1"/>
          <p:nvPr/>
        </p:nvSpPr>
        <p:spPr>
          <a:xfrm>
            <a:off x="940537" y="2067237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25" name="Google Shape;797;p85">
            <a:extLst>
              <a:ext uri="{FF2B5EF4-FFF2-40B4-BE49-F238E27FC236}">
                <a16:creationId xmlns:a16="http://schemas.microsoft.com/office/drawing/2014/main" id="{BBAAAEEA-A7A5-3D50-92F9-0CB1970DB247}"/>
              </a:ext>
            </a:extLst>
          </p:cNvPr>
          <p:cNvSpPr txBox="1"/>
          <p:nvPr/>
        </p:nvSpPr>
        <p:spPr>
          <a:xfrm>
            <a:off x="9336045" y="19129244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, exploit)</a:t>
            </a:r>
          </a:p>
        </p:txBody>
      </p:sp>
      <p:sp>
        <p:nvSpPr>
          <p:cNvPr id="861" name="Google Shape;943;p27">
            <a:extLst>
              <a:ext uri="{FF2B5EF4-FFF2-40B4-BE49-F238E27FC236}">
                <a16:creationId xmlns:a16="http://schemas.microsoft.com/office/drawing/2014/main" id="{988025C0-E35C-6872-AF97-83C4D1FDCBCA}"/>
              </a:ext>
            </a:extLst>
          </p:cNvPr>
          <p:cNvSpPr txBox="1"/>
          <p:nvPr/>
        </p:nvSpPr>
        <p:spPr>
          <a:xfrm>
            <a:off x="5535474" y="26721145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943;p27">
            <a:extLst>
              <a:ext uri="{FF2B5EF4-FFF2-40B4-BE49-F238E27FC236}">
                <a16:creationId xmlns:a16="http://schemas.microsoft.com/office/drawing/2014/main" id="{FB704AD7-2C88-7F32-9018-FEA16EA91BD9}"/>
              </a:ext>
            </a:extLst>
          </p:cNvPr>
          <p:cNvSpPr txBox="1"/>
          <p:nvPr/>
        </p:nvSpPr>
        <p:spPr>
          <a:xfrm>
            <a:off x="1401072" y="26721145"/>
            <a:ext cx="274431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</p:txBody>
      </p:sp>
      <p:sp>
        <p:nvSpPr>
          <p:cNvPr id="863" name="Google Shape;945;p27">
            <a:extLst>
              <a:ext uri="{FF2B5EF4-FFF2-40B4-BE49-F238E27FC236}">
                <a16:creationId xmlns:a16="http://schemas.microsoft.com/office/drawing/2014/main" id="{2189CB68-795B-E3CC-BE19-7527648B1AA4}"/>
              </a:ext>
            </a:extLst>
          </p:cNvPr>
          <p:cNvSpPr txBox="1"/>
          <p:nvPr/>
        </p:nvSpPr>
        <p:spPr>
          <a:xfrm>
            <a:off x="1401072" y="26309399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5" name="Isosceles Triangle 864">
            <a:extLst>
              <a:ext uri="{FF2B5EF4-FFF2-40B4-BE49-F238E27FC236}">
                <a16:creationId xmlns:a16="http://schemas.microsoft.com/office/drawing/2014/main" id="{846835A0-44C7-C418-A854-37DF0E397C74}"/>
              </a:ext>
            </a:extLst>
          </p:cNvPr>
          <p:cNvSpPr/>
          <p:nvPr/>
        </p:nvSpPr>
        <p:spPr>
          <a:xfrm>
            <a:off x="5142281" y="26679643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866" name="Google Shape;942;p27">
            <a:extLst>
              <a:ext uri="{FF2B5EF4-FFF2-40B4-BE49-F238E27FC236}">
                <a16:creationId xmlns:a16="http://schemas.microsoft.com/office/drawing/2014/main" id="{D29BD538-DA4B-1276-6A9C-051D7CE5D2D9}"/>
              </a:ext>
            </a:extLst>
          </p:cNvPr>
          <p:cNvSpPr/>
          <p:nvPr/>
        </p:nvSpPr>
        <p:spPr>
          <a:xfrm>
            <a:off x="1014320" y="26660852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944;p27">
            <a:extLst>
              <a:ext uri="{FF2B5EF4-FFF2-40B4-BE49-F238E27FC236}">
                <a16:creationId xmlns:a16="http://schemas.microsoft.com/office/drawing/2014/main" id="{7E340966-AB9F-6672-8D07-F70CFBEE2AB1}"/>
              </a:ext>
            </a:extLst>
          </p:cNvPr>
          <p:cNvSpPr/>
          <p:nvPr/>
        </p:nvSpPr>
        <p:spPr>
          <a:xfrm>
            <a:off x="1014320" y="26243789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943;p27">
            <a:extLst>
              <a:ext uri="{FF2B5EF4-FFF2-40B4-BE49-F238E27FC236}">
                <a16:creationId xmlns:a16="http://schemas.microsoft.com/office/drawing/2014/main" id="{7134662E-3CAB-B398-3CA9-3133DDE3E0DC}"/>
              </a:ext>
            </a:extLst>
          </p:cNvPr>
          <p:cNvSpPr txBox="1"/>
          <p:nvPr/>
        </p:nvSpPr>
        <p:spPr>
          <a:xfrm>
            <a:off x="5535474" y="26308378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942;p27">
            <a:extLst>
              <a:ext uri="{FF2B5EF4-FFF2-40B4-BE49-F238E27FC236}">
                <a16:creationId xmlns:a16="http://schemas.microsoft.com/office/drawing/2014/main" id="{1BB36DC7-7746-01C6-35F4-B7888E965008}"/>
              </a:ext>
            </a:extLst>
          </p:cNvPr>
          <p:cNvSpPr/>
          <p:nvPr/>
        </p:nvSpPr>
        <p:spPr>
          <a:xfrm>
            <a:off x="5166144" y="26242768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0629CAFA-7F49-3410-034F-5527BB68D733}"/>
              </a:ext>
            </a:extLst>
          </p:cNvPr>
          <p:cNvSpPr txBox="1"/>
          <p:nvPr/>
        </p:nvSpPr>
        <p:spPr>
          <a:xfrm>
            <a:off x="1008286" y="25683592"/>
            <a:ext cx="712676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	</a:t>
            </a: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Backtrack to previous State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73" name="TextBox 872">
            <a:extLst>
              <a:ext uri="{FF2B5EF4-FFF2-40B4-BE49-F238E27FC236}">
                <a16:creationId xmlns:a16="http://schemas.microsoft.com/office/drawing/2014/main" id="{25CA55DC-19D9-987A-FB40-8A29B5339063}"/>
              </a:ext>
            </a:extLst>
          </p:cNvPr>
          <p:cNvSpPr txBox="1"/>
          <p:nvPr/>
        </p:nvSpPr>
        <p:spPr>
          <a:xfrm>
            <a:off x="1017805" y="5141830"/>
            <a:ext cx="6036650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 –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 algn="l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Transition – Erroneous result </a:t>
            </a:r>
            <a:r>
              <a:rPr lang="en-US" sz="1100" b="0" i="0" u="none" strike="noStrike" baseline="0" dirty="0">
                <a:latin typeface="+mj-lt"/>
              </a:rPr>
              <a:t>from the operation over the operands</a:t>
            </a:r>
            <a:endParaRPr lang="en-US" sz="1100" dirty="0">
              <a:latin typeface="+mj-lt"/>
              <a:cs typeface="Alef" panose="00000500000000000000" pitchFamily="2" charset="-79"/>
            </a:endParaRPr>
          </a:p>
        </p:txBody>
      </p:sp>
      <p:sp>
        <p:nvSpPr>
          <p:cNvPr id="12" name=" 11">
            <a:extLst>
              <a:ext uri="{FF2B5EF4-FFF2-40B4-BE49-F238E27FC236}">
                <a16:creationId xmlns:a16="http://schemas.microsoft.com/office/drawing/2014/main" id="{225B8A68-E276-B1D5-64B8-7739AEE38D2E}"/>
              </a:ext>
            </a:extLst>
          </p:cNvPr>
          <p:cNvSpPr/>
          <p:nvPr/>
        </p:nvSpPr>
        <p:spPr>
          <a:xfrm>
            <a:off x="9117025" y="2543433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" name="Google Shape;783;p85">
            <a:extLst>
              <a:ext uri="{FF2B5EF4-FFF2-40B4-BE49-F238E27FC236}">
                <a16:creationId xmlns:a16="http://schemas.microsoft.com/office/drawing/2014/main" id="{E177A538-C0E3-1A4C-5A64-1903DE569473}"/>
              </a:ext>
            </a:extLst>
          </p:cNvPr>
          <p:cNvSpPr/>
          <p:nvPr/>
        </p:nvSpPr>
        <p:spPr>
          <a:xfrm>
            <a:off x="-8126134" y="13380383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7;p85">
            <a:extLst>
              <a:ext uri="{FF2B5EF4-FFF2-40B4-BE49-F238E27FC236}">
                <a16:creationId xmlns:a16="http://schemas.microsoft.com/office/drawing/2014/main" id="{8492E49B-92AE-A228-D3B6-C3A9F06AD279}"/>
              </a:ext>
            </a:extLst>
          </p:cNvPr>
          <p:cNvSpPr txBox="1"/>
          <p:nvPr/>
        </p:nvSpPr>
        <p:spPr>
          <a:xfrm>
            <a:off x="-4100269" y="13042084"/>
            <a:ext cx="207866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5;p85">
            <a:extLst>
              <a:ext uri="{FF2B5EF4-FFF2-40B4-BE49-F238E27FC236}">
                <a16:creationId xmlns:a16="http://schemas.microsoft.com/office/drawing/2014/main" id="{A36B9777-A17E-41B1-EF21-818E26F34179}"/>
              </a:ext>
            </a:extLst>
          </p:cNvPr>
          <p:cNvSpPr/>
          <p:nvPr/>
        </p:nvSpPr>
        <p:spPr>
          <a:xfrm>
            <a:off x="-2762232" y="1328353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43;p27">
            <a:extLst>
              <a:ext uri="{FF2B5EF4-FFF2-40B4-BE49-F238E27FC236}">
                <a16:creationId xmlns:a16="http://schemas.microsoft.com/office/drawing/2014/main" id="{FAD679B7-309D-F681-FB3D-30DA193F50E0}"/>
              </a:ext>
            </a:extLst>
          </p:cNvPr>
          <p:cNvSpPr txBox="1"/>
          <p:nvPr/>
        </p:nvSpPr>
        <p:spPr>
          <a:xfrm>
            <a:off x="-3947254" y="1654401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3;p27">
            <a:extLst>
              <a:ext uri="{FF2B5EF4-FFF2-40B4-BE49-F238E27FC236}">
                <a16:creationId xmlns:a16="http://schemas.microsoft.com/office/drawing/2014/main" id="{24D425B8-3441-2EF9-0E32-817F6B497ED3}"/>
              </a:ext>
            </a:extLst>
          </p:cNvPr>
          <p:cNvSpPr txBox="1"/>
          <p:nvPr/>
        </p:nvSpPr>
        <p:spPr>
          <a:xfrm>
            <a:off x="-7197724" y="16554734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5;p27">
            <a:extLst>
              <a:ext uri="{FF2B5EF4-FFF2-40B4-BE49-F238E27FC236}">
                <a16:creationId xmlns:a16="http://schemas.microsoft.com/office/drawing/2014/main" id="{B813A439-FFD5-1216-725D-E0BEAF277408}"/>
              </a:ext>
            </a:extLst>
          </p:cNvPr>
          <p:cNvSpPr txBox="1"/>
          <p:nvPr/>
        </p:nvSpPr>
        <p:spPr>
          <a:xfrm>
            <a:off x="-7197724" y="16132271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3;p85">
            <a:extLst>
              <a:ext uri="{FF2B5EF4-FFF2-40B4-BE49-F238E27FC236}">
                <a16:creationId xmlns:a16="http://schemas.microsoft.com/office/drawing/2014/main" id="{2350CF75-62BF-6ADE-17A5-0722642489BF}"/>
              </a:ext>
            </a:extLst>
          </p:cNvPr>
          <p:cNvSpPr/>
          <p:nvPr/>
        </p:nvSpPr>
        <p:spPr>
          <a:xfrm>
            <a:off x="-10073410" y="1329002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88;p85">
            <a:extLst>
              <a:ext uri="{FF2B5EF4-FFF2-40B4-BE49-F238E27FC236}">
                <a16:creationId xmlns:a16="http://schemas.microsoft.com/office/drawing/2014/main" id="{BF118F5C-3C64-423D-1DB1-604A95B3618E}"/>
              </a:ext>
            </a:extLst>
          </p:cNvPr>
          <p:cNvSpPr/>
          <p:nvPr/>
        </p:nvSpPr>
        <p:spPr>
          <a:xfrm>
            <a:off x="-8006146" y="1329017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790;p85">
            <a:extLst>
              <a:ext uri="{FF2B5EF4-FFF2-40B4-BE49-F238E27FC236}">
                <a16:creationId xmlns:a16="http://schemas.microsoft.com/office/drawing/2014/main" id="{B6A26582-B35B-2D17-EFD5-0E1624F2F367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-4950257" y="1251860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793;p85">
            <a:extLst>
              <a:ext uri="{FF2B5EF4-FFF2-40B4-BE49-F238E27FC236}">
                <a16:creationId xmlns:a16="http://schemas.microsoft.com/office/drawing/2014/main" id="{9A105D23-CAA0-E2EC-265F-4F8EC5649F14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-6549829" y="1254297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791;p85">
            <a:extLst>
              <a:ext uri="{FF2B5EF4-FFF2-40B4-BE49-F238E27FC236}">
                <a16:creationId xmlns:a16="http://schemas.microsoft.com/office/drawing/2014/main" id="{76DD267D-BA35-5CD5-1B8B-113BCCCB9628}"/>
              </a:ext>
            </a:extLst>
          </p:cNvPr>
          <p:cNvSpPr txBox="1"/>
          <p:nvPr/>
        </p:nvSpPr>
        <p:spPr>
          <a:xfrm>
            <a:off x="-5893579" y="1337097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92;p85">
            <a:extLst>
              <a:ext uri="{FF2B5EF4-FFF2-40B4-BE49-F238E27FC236}">
                <a16:creationId xmlns:a16="http://schemas.microsoft.com/office/drawing/2014/main" id="{D506A22E-7570-8A95-4F07-9DF3C69D9484}"/>
              </a:ext>
            </a:extLst>
          </p:cNvPr>
          <p:cNvSpPr/>
          <p:nvPr/>
        </p:nvSpPr>
        <p:spPr>
          <a:xfrm>
            <a:off x="-4807002" y="1329017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794;p85">
            <a:extLst>
              <a:ext uri="{FF2B5EF4-FFF2-40B4-BE49-F238E27FC236}">
                <a16:creationId xmlns:a16="http://schemas.microsoft.com/office/drawing/2014/main" id="{BCD0E87A-E877-BD09-7DD7-BB5F8AB2848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-3052890" y="12235475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796;p85">
            <a:extLst>
              <a:ext uri="{FF2B5EF4-FFF2-40B4-BE49-F238E27FC236}">
                <a16:creationId xmlns:a16="http://schemas.microsoft.com/office/drawing/2014/main" id="{569CB78B-8BC8-A3BB-C243-9FE561807799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-8330739" y="1225647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906;p59">
            <a:extLst>
              <a:ext uri="{FF2B5EF4-FFF2-40B4-BE49-F238E27FC236}">
                <a16:creationId xmlns:a16="http://schemas.microsoft.com/office/drawing/2014/main" id="{DA1FA2DE-7006-79E0-61B2-DEBE7E2B8A68}"/>
              </a:ext>
            </a:extLst>
          </p:cNvPr>
          <p:cNvSpPr txBox="1"/>
          <p:nvPr/>
        </p:nvSpPr>
        <p:spPr>
          <a:xfrm>
            <a:off x="-11048537" y="12305350"/>
            <a:ext cx="991581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7AA69581-75BB-E3F5-B073-24A33FCEB709}"/>
              </a:ext>
            </a:extLst>
          </p:cNvPr>
          <p:cNvSpPr/>
          <p:nvPr/>
        </p:nvSpPr>
        <p:spPr>
          <a:xfrm>
            <a:off x="-2993175" y="14832797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0" name="Google Shape;784;p85">
            <a:extLst>
              <a:ext uri="{FF2B5EF4-FFF2-40B4-BE49-F238E27FC236}">
                <a16:creationId xmlns:a16="http://schemas.microsoft.com/office/drawing/2014/main" id="{9E36138E-9991-8C32-D38D-462947F3C736}"/>
              </a:ext>
            </a:extLst>
          </p:cNvPr>
          <p:cNvSpPr txBox="1"/>
          <p:nvPr/>
        </p:nvSpPr>
        <p:spPr>
          <a:xfrm>
            <a:off x="-7301064" y="13042900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21" name="Google Shape;785;p85">
            <a:extLst>
              <a:ext uri="{FF2B5EF4-FFF2-40B4-BE49-F238E27FC236}">
                <a16:creationId xmlns:a16="http://schemas.microsoft.com/office/drawing/2014/main" id="{B9FB72AD-5877-8705-FB00-F7FA2C1E0BE3}"/>
              </a:ext>
            </a:extLst>
          </p:cNvPr>
          <p:cNvSpPr txBox="1"/>
          <p:nvPr/>
        </p:nvSpPr>
        <p:spPr>
          <a:xfrm>
            <a:off x="-9373666" y="13042900"/>
            <a:ext cx="208600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86;p85">
            <a:extLst>
              <a:ext uri="{FF2B5EF4-FFF2-40B4-BE49-F238E27FC236}">
                <a16:creationId xmlns:a16="http://schemas.microsoft.com/office/drawing/2014/main" id="{8FBBF0E2-9AAC-FFBF-7F6F-113A8BF30184}"/>
              </a:ext>
            </a:extLst>
          </p:cNvPr>
          <p:cNvSpPr txBox="1"/>
          <p:nvPr/>
        </p:nvSpPr>
        <p:spPr>
          <a:xfrm>
            <a:off x="-5731197" y="13042900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85;p85">
            <a:extLst>
              <a:ext uri="{FF2B5EF4-FFF2-40B4-BE49-F238E27FC236}">
                <a16:creationId xmlns:a16="http://schemas.microsoft.com/office/drawing/2014/main" id="{6B842C1B-23FF-D8A8-02B1-3A09D954E094}"/>
              </a:ext>
            </a:extLst>
          </p:cNvPr>
          <p:cNvSpPr txBox="1"/>
          <p:nvPr/>
        </p:nvSpPr>
        <p:spPr>
          <a:xfrm>
            <a:off x="-11072982" y="13089297"/>
            <a:ext cx="117583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in 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794;p85">
            <a:extLst>
              <a:ext uri="{FF2B5EF4-FFF2-40B4-BE49-F238E27FC236}">
                <a16:creationId xmlns:a16="http://schemas.microsoft.com/office/drawing/2014/main" id="{E08E939E-902C-6E25-98D0-59E68D48F20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-11076719" y="12850835"/>
            <a:ext cx="1712422" cy="43919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5;p85">
            <a:extLst>
              <a:ext uri="{FF2B5EF4-FFF2-40B4-BE49-F238E27FC236}">
                <a16:creationId xmlns:a16="http://schemas.microsoft.com/office/drawing/2014/main" id="{3FBA92B0-E8C6-7237-0F18-F8F093F32B84}"/>
              </a:ext>
            </a:extLst>
          </p:cNvPr>
          <p:cNvSpPr txBox="1"/>
          <p:nvPr/>
        </p:nvSpPr>
        <p:spPr>
          <a:xfrm>
            <a:off x="-9517527" y="15006833"/>
            <a:ext cx="16386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794;p85">
            <a:extLst>
              <a:ext uri="{FF2B5EF4-FFF2-40B4-BE49-F238E27FC236}">
                <a16:creationId xmlns:a16="http://schemas.microsoft.com/office/drawing/2014/main" id="{D0A3E5CD-6ECE-FF6A-FDA0-892B0DF67D64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-9373666" y="14797703"/>
            <a:ext cx="1956645" cy="74268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F02B17A-3CDD-7D6D-A641-061E7B58A812}"/>
              </a:ext>
            </a:extLst>
          </p:cNvPr>
          <p:cNvSpPr/>
          <p:nvPr/>
        </p:nvSpPr>
        <p:spPr>
          <a:xfrm>
            <a:off x="-4340448" y="1650251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8" name="Google Shape;942;p27">
            <a:extLst>
              <a:ext uri="{FF2B5EF4-FFF2-40B4-BE49-F238E27FC236}">
                <a16:creationId xmlns:a16="http://schemas.microsoft.com/office/drawing/2014/main" id="{EA8A35E9-369D-1AEF-B58C-D58DE935E025}"/>
              </a:ext>
            </a:extLst>
          </p:cNvPr>
          <p:cNvSpPr/>
          <p:nvPr/>
        </p:nvSpPr>
        <p:spPr>
          <a:xfrm>
            <a:off x="-7584476" y="1648372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44;p27">
            <a:extLst>
              <a:ext uri="{FF2B5EF4-FFF2-40B4-BE49-F238E27FC236}">
                <a16:creationId xmlns:a16="http://schemas.microsoft.com/office/drawing/2014/main" id="{78C35601-882A-0421-D4B3-4A4490AF5CD7}"/>
              </a:ext>
            </a:extLst>
          </p:cNvPr>
          <p:cNvSpPr/>
          <p:nvPr/>
        </p:nvSpPr>
        <p:spPr>
          <a:xfrm>
            <a:off x="-7584476" y="1606666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43;p27">
            <a:extLst>
              <a:ext uri="{FF2B5EF4-FFF2-40B4-BE49-F238E27FC236}">
                <a16:creationId xmlns:a16="http://schemas.microsoft.com/office/drawing/2014/main" id="{65A6643B-BAF5-979A-332D-AC0299F6715B}"/>
              </a:ext>
            </a:extLst>
          </p:cNvPr>
          <p:cNvSpPr txBox="1"/>
          <p:nvPr/>
        </p:nvSpPr>
        <p:spPr>
          <a:xfrm>
            <a:off x="-3947255" y="16131250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42;p27">
            <a:extLst>
              <a:ext uri="{FF2B5EF4-FFF2-40B4-BE49-F238E27FC236}">
                <a16:creationId xmlns:a16="http://schemas.microsoft.com/office/drawing/2014/main" id="{E84741DB-1EBC-DD0E-2599-1F5B2F54C6B2}"/>
              </a:ext>
            </a:extLst>
          </p:cNvPr>
          <p:cNvSpPr/>
          <p:nvPr/>
        </p:nvSpPr>
        <p:spPr>
          <a:xfrm>
            <a:off x="-4316585" y="1606564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2F9AA4-71A1-41C0-211B-04696DC5A2A6}"/>
              </a:ext>
            </a:extLst>
          </p:cNvPr>
          <p:cNvSpPr txBox="1"/>
          <p:nvPr/>
        </p:nvSpPr>
        <p:spPr>
          <a:xfrm>
            <a:off x="-7590510" y="1550646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3" name="Google Shape;797;p85">
            <a:extLst>
              <a:ext uri="{FF2B5EF4-FFF2-40B4-BE49-F238E27FC236}">
                <a16:creationId xmlns:a16="http://schemas.microsoft.com/office/drawing/2014/main" id="{0BA252B1-4205-9F08-AB5A-CAF4D60E3F31}"/>
              </a:ext>
            </a:extLst>
          </p:cNvPr>
          <p:cNvSpPr txBox="1"/>
          <p:nvPr/>
        </p:nvSpPr>
        <p:spPr>
          <a:xfrm>
            <a:off x="-2660219" y="14169447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1B41FE4F-FE7D-5A43-5CE8-4030C0B21947}"/>
              </a:ext>
            </a:extLst>
          </p:cNvPr>
          <p:cNvCxnSpPr/>
          <p:nvPr/>
        </p:nvCxnSpPr>
        <p:spPr>
          <a:xfrm>
            <a:off x="-384582" y="16611702"/>
            <a:ext cx="0" cy="293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3" name="Google Shape;785;p85">
            <a:extLst>
              <a:ext uri="{FF2B5EF4-FFF2-40B4-BE49-F238E27FC236}">
                <a16:creationId xmlns:a16="http://schemas.microsoft.com/office/drawing/2014/main" id="{71685196-725C-A364-1A2F-A4D6B1C70D85}"/>
              </a:ext>
            </a:extLst>
          </p:cNvPr>
          <p:cNvSpPr txBox="1"/>
          <p:nvPr/>
        </p:nvSpPr>
        <p:spPr>
          <a:xfrm>
            <a:off x="949864" y="19516277"/>
            <a:ext cx="96858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or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142AAE2-DC8F-A6CF-B371-977F66E2A62F}"/>
              </a:ext>
            </a:extLst>
          </p:cNvPr>
          <p:cNvCxnSpPr>
            <a:cxnSpLocks/>
          </p:cNvCxnSpPr>
          <p:nvPr/>
        </p:nvCxnSpPr>
        <p:spPr>
          <a:xfrm>
            <a:off x="-9193862" y="18461025"/>
            <a:ext cx="8061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Google Shape;796;p85">
            <a:extLst>
              <a:ext uri="{FF2B5EF4-FFF2-40B4-BE49-F238E27FC236}">
                <a16:creationId xmlns:a16="http://schemas.microsoft.com/office/drawing/2014/main" id="{84BF6E45-A9C0-F8D9-3DC6-7408B0FC90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59811" y="18453506"/>
            <a:ext cx="977700" cy="1034750"/>
          </a:xfrm>
          <a:prstGeom prst="curvedConnector5">
            <a:avLst>
              <a:gd name="adj1" fmla="val -10544"/>
              <a:gd name="adj2" fmla="val 52592"/>
              <a:gd name="adj3" fmla="val 114823"/>
            </a:avLst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6" name="Google Shape;791;p85">
            <a:extLst>
              <a:ext uri="{FF2B5EF4-FFF2-40B4-BE49-F238E27FC236}">
                <a16:creationId xmlns:a16="http://schemas.microsoft.com/office/drawing/2014/main" id="{31D887C3-4C95-4BB9-01BD-E1C877AE38FD}"/>
              </a:ext>
            </a:extLst>
          </p:cNvPr>
          <p:cNvSpPr txBox="1"/>
          <p:nvPr/>
        </p:nvSpPr>
        <p:spPr>
          <a:xfrm>
            <a:off x="5884555" y="18457535"/>
            <a:ext cx="3435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11480" rIns="91425" bIns="36576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94;p85">
            <a:extLst>
              <a:ext uri="{FF2B5EF4-FFF2-40B4-BE49-F238E27FC236}">
                <a16:creationId xmlns:a16="http://schemas.microsoft.com/office/drawing/2014/main" id="{8F2A57FF-3588-D563-9828-12A566D1534B}"/>
              </a:ext>
            </a:extLst>
          </p:cNvPr>
          <p:cNvCxnSpPr>
            <a:cxnSpLocks/>
            <a:endCxn id="757" idx="3"/>
          </p:cNvCxnSpPr>
          <p:nvPr/>
        </p:nvCxnSpPr>
        <p:spPr>
          <a:xfrm flipV="1">
            <a:off x="949864" y="19459731"/>
            <a:ext cx="3046225" cy="611801"/>
          </a:xfrm>
          <a:prstGeom prst="curvedConnector2">
            <a:avLst/>
          </a:prstGeom>
          <a:noFill/>
          <a:ln w="63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7" name="Google Shape;794;p85">
            <a:extLst>
              <a:ext uri="{FF2B5EF4-FFF2-40B4-BE49-F238E27FC236}">
                <a16:creationId xmlns:a16="http://schemas.microsoft.com/office/drawing/2014/main" id="{EC65C2D2-9F47-6C4C-A49F-4E789B113C03}"/>
              </a:ext>
            </a:extLst>
          </p:cNvPr>
          <p:cNvCxnSpPr>
            <a:cxnSpLocks/>
            <a:endCxn id="756" idx="3"/>
          </p:cNvCxnSpPr>
          <p:nvPr/>
        </p:nvCxnSpPr>
        <p:spPr>
          <a:xfrm flipV="1">
            <a:off x="949864" y="19463221"/>
            <a:ext cx="978961" cy="612567"/>
          </a:xfrm>
          <a:prstGeom prst="curvedConnector2">
            <a:avLst/>
          </a:prstGeom>
          <a:noFill/>
          <a:ln w="63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07" name="Google Shape;791;p85">
            <a:extLst>
              <a:ext uri="{FF2B5EF4-FFF2-40B4-BE49-F238E27FC236}">
                <a16:creationId xmlns:a16="http://schemas.microsoft.com/office/drawing/2014/main" id="{78B57B1A-9187-678E-30F8-E29D2AEA2F0A}"/>
              </a:ext>
            </a:extLst>
          </p:cNvPr>
          <p:cNvSpPr txBox="1"/>
          <p:nvPr/>
        </p:nvSpPr>
        <p:spPr>
          <a:xfrm>
            <a:off x="6205952" y="18753739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4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500"/>
                            </p:stCondLst>
                            <p:childTnLst>
                              <p:par>
                                <p:cTn id="1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000"/>
                            </p:stCondLst>
                            <p:childTnLst>
                              <p:par>
                                <p:cTn id="2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500"/>
                            </p:stCondLst>
                            <p:childTnLst>
                              <p:par>
                                <p:cTn id="2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500"/>
                            </p:stCondLst>
                            <p:childTnLst>
                              <p:par>
                                <p:cTn id="2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00"/>
                            </p:stCondLst>
                            <p:childTnLst>
                              <p:par>
                                <p:cTn id="2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500"/>
                            </p:stCondLst>
                            <p:childTnLst>
                              <p:par>
                                <p:cTn id="2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3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4500"/>
                            </p:stCondLst>
                            <p:childTnLst>
                              <p:par>
                                <p:cTn id="3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5500"/>
                            </p:stCondLst>
                            <p:childTnLst>
                              <p:par>
                                <p:cTn id="4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4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6500"/>
                            </p:stCondLst>
                            <p:childTnLst>
                              <p:par>
                                <p:cTn id="4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4" dur="5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3" name="Google Shape;1601;p90">
            <a:extLst>
              <a:ext uri="{FF2B5EF4-FFF2-40B4-BE49-F238E27FC236}">
                <a16:creationId xmlns:a16="http://schemas.microsoft.com/office/drawing/2014/main" id="{E494A206-687E-D91F-A4C9-FE1E43D7E218}"/>
              </a:ext>
            </a:extLst>
          </p:cNvPr>
          <p:cNvCxnSpPr>
            <a:cxnSpLocks/>
            <a:stCxn id="430" idx="0"/>
            <a:endCxn id="428" idx="0"/>
          </p:cNvCxnSpPr>
          <p:nvPr/>
        </p:nvCxnSpPr>
        <p:spPr>
          <a:xfrm rot="5400000" flipH="1" flipV="1">
            <a:off x="8079467" y="2459423"/>
            <a:ext cx="13744" cy="2063770"/>
          </a:xfrm>
          <a:prstGeom prst="curvedConnector3">
            <a:avLst>
              <a:gd name="adj1" fmla="val 294465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1" name="Google Shape;797;p85">
            <a:extLst>
              <a:ext uri="{FF2B5EF4-FFF2-40B4-BE49-F238E27FC236}">
                <a16:creationId xmlns:a16="http://schemas.microsoft.com/office/drawing/2014/main" id="{DC534684-BA17-E5B3-BCB0-8FBFFD4AD085}"/>
              </a:ext>
            </a:extLst>
          </p:cNvPr>
          <p:cNvSpPr txBox="1"/>
          <p:nvPr/>
        </p:nvSpPr>
        <p:spPr>
          <a:xfrm>
            <a:off x="7929650" y="16575668"/>
            <a:ext cx="207866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795;p85">
            <a:extLst>
              <a:ext uri="{FF2B5EF4-FFF2-40B4-BE49-F238E27FC236}">
                <a16:creationId xmlns:a16="http://schemas.microsoft.com/office/drawing/2014/main" id="{EF1F409E-0FBF-4DE6-8AA6-B16576836DE3}"/>
              </a:ext>
            </a:extLst>
          </p:cNvPr>
          <p:cNvSpPr/>
          <p:nvPr/>
        </p:nvSpPr>
        <p:spPr>
          <a:xfrm>
            <a:off x="9267687" y="1681712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943;p27">
            <a:extLst>
              <a:ext uri="{FF2B5EF4-FFF2-40B4-BE49-F238E27FC236}">
                <a16:creationId xmlns:a16="http://schemas.microsoft.com/office/drawing/2014/main" id="{6DDC03D4-EB2F-9BF5-098B-44D9018432D5}"/>
              </a:ext>
            </a:extLst>
          </p:cNvPr>
          <p:cNvSpPr txBox="1"/>
          <p:nvPr/>
        </p:nvSpPr>
        <p:spPr>
          <a:xfrm>
            <a:off x="4583793" y="20283714"/>
            <a:ext cx="403305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943;p27">
            <a:extLst>
              <a:ext uri="{FF2B5EF4-FFF2-40B4-BE49-F238E27FC236}">
                <a16:creationId xmlns:a16="http://schemas.microsoft.com/office/drawing/2014/main" id="{E1BB46CF-00B7-A938-349D-316279DE75DB}"/>
              </a:ext>
            </a:extLst>
          </p:cNvPr>
          <p:cNvSpPr txBox="1"/>
          <p:nvPr/>
        </p:nvSpPr>
        <p:spPr>
          <a:xfrm>
            <a:off x="1333323" y="20294431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945;p27">
            <a:extLst>
              <a:ext uri="{FF2B5EF4-FFF2-40B4-BE49-F238E27FC236}">
                <a16:creationId xmlns:a16="http://schemas.microsoft.com/office/drawing/2014/main" id="{E4712DE0-87B7-838D-FF2B-46C44F3C95FA}"/>
              </a:ext>
            </a:extLst>
          </p:cNvPr>
          <p:cNvSpPr txBox="1"/>
          <p:nvPr/>
        </p:nvSpPr>
        <p:spPr>
          <a:xfrm>
            <a:off x="1333323" y="19871968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785;p85">
            <a:extLst>
              <a:ext uri="{FF2B5EF4-FFF2-40B4-BE49-F238E27FC236}">
                <a16:creationId xmlns:a16="http://schemas.microsoft.com/office/drawing/2014/main" id="{8F88326B-F555-B9D8-FFFB-C30BECF2476D}"/>
              </a:ext>
            </a:extLst>
          </p:cNvPr>
          <p:cNvSpPr txBox="1"/>
          <p:nvPr/>
        </p:nvSpPr>
        <p:spPr>
          <a:xfrm>
            <a:off x="2132911" y="8596554"/>
            <a:ext cx="20623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165" name="Google Shape;785;p85">
            <a:extLst>
              <a:ext uri="{FF2B5EF4-FFF2-40B4-BE49-F238E27FC236}">
                <a16:creationId xmlns:a16="http://schemas.microsoft.com/office/drawing/2014/main" id="{B520E27A-09F9-D90E-5527-3F9AFCBC28CB}"/>
              </a:ext>
            </a:extLst>
          </p:cNvPr>
          <p:cNvSpPr txBox="1"/>
          <p:nvPr/>
        </p:nvSpPr>
        <p:spPr>
          <a:xfrm>
            <a:off x="2136459" y="8936320"/>
            <a:ext cx="205604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75" name="Google Shape;785;p85">
            <a:extLst>
              <a:ext uri="{FF2B5EF4-FFF2-40B4-BE49-F238E27FC236}">
                <a16:creationId xmlns:a16="http://schemas.microsoft.com/office/drawing/2014/main" id="{B03EC5D4-84BC-6DE6-0DF8-970029E94003}"/>
              </a:ext>
            </a:extLst>
          </p:cNvPr>
          <p:cNvSpPr txBox="1"/>
          <p:nvPr/>
        </p:nvSpPr>
        <p:spPr>
          <a:xfrm>
            <a:off x="6638661" y="8923703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58" name="Google Shape;785;p85">
            <a:extLst>
              <a:ext uri="{FF2B5EF4-FFF2-40B4-BE49-F238E27FC236}">
                <a16:creationId xmlns:a16="http://schemas.microsoft.com/office/drawing/2014/main" id="{0251674C-5C09-1167-CC60-C8528B2F9FDC}"/>
              </a:ext>
            </a:extLst>
          </p:cNvPr>
          <p:cNvSpPr txBox="1"/>
          <p:nvPr/>
        </p:nvSpPr>
        <p:spPr>
          <a:xfrm>
            <a:off x="4017825" y="10626258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66" name="Google Shape;785;p85">
            <a:extLst>
              <a:ext uri="{FF2B5EF4-FFF2-40B4-BE49-F238E27FC236}">
                <a16:creationId xmlns:a16="http://schemas.microsoft.com/office/drawing/2014/main" id="{DCD124DC-D282-D390-CE71-32ED12C99C17}"/>
              </a:ext>
            </a:extLst>
          </p:cNvPr>
          <p:cNvSpPr txBox="1"/>
          <p:nvPr/>
        </p:nvSpPr>
        <p:spPr>
          <a:xfrm>
            <a:off x="4017826" y="10966024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82" name="Google Shape;785;p85">
            <a:extLst>
              <a:ext uri="{FF2B5EF4-FFF2-40B4-BE49-F238E27FC236}">
                <a16:creationId xmlns:a16="http://schemas.microsoft.com/office/drawing/2014/main" id="{55CA72BB-A3B8-ECA8-24F4-7033CB4766DA}"/>
              </a:ext>
            </a:extLst>
          </p:cNvPr>
          <p:cNvSpPr txBox="1"/>
          <p:nvPr/>
        </p:nvSpPr>
        <p:spPr>
          <a:xfrm>
            <a:off x="6638660" y="8593410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300" name="Google Shape;785;p85">
            <a:extLst>
              <a:ext uri="{FF2B5EF4-FFF2-40B4-BE49-F238E27FC236}">
                <a16:creationId xmlns:a16="http://schemas.microsoft.com/office/drawing/2014/main" id="{9ABBDA2C-153A-CB6C-A52B-8BAEEB73762F}"/>
              </a:ext>
            </a:extLst>
          </p:cNvPr>
          <p:cNvSpPr txBox="1"/>
          <p:nvPr/>
        </p:nvSpPr>
        <p:spPr>
          <a:xfrm>
            <a:off x="8514849" y="10960724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9DC1954E-EE06-FA2D-59EF-2B0AF220201A}"/>
              </a:ext>
            </a:extLst>
          </p:cNvPr>
          <p:cNvSpPr txBox="1"/>
          <p:nvPr/>
        </p:nvSpPr>
        <p:spPr>
          <a:xfrm>
            <a:off x="8514849" y="10625576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440" name="Google Shape;797;p85">
            <a:extLst>
              <a:ext uri="{FF2B5EF4-FFF2-40B4-BE49-F238E27FC236}">
                <a16:creationId xmlns:a16="http://schemas.microsoft.com/office/drawing/2014/main" id="{13229E7E-7319-A26A-BA23-185E0EE09545}"/>
              </a:ext>
            </a:extLst>
          </p:cNvPr>
          <p:cNvSpPr txBox="1"/>
          <p:nvPr/>
        </p:nvSpPr>
        <p:spPr>
          <a:xfrm>
            <a:off x="8002574" y="23614832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444" name="Google Shape;795;p85">
            <a:extLst>
              <a:ext uri="{FF2B5EF4-FFF2-40B4-BE49-F238E27FC236}">
                <a16:creationId xmlns:a16="http://schemas.microsoft.com/office/drawing/2014/main" id="{6634594F-AD48-9A85-FF23-2A4FBBD669B5}"/>
              </a:ext>
            </a:extLst>
          </p:cNvPr>
          <p:cNvSpPr/>
          <p:nvPr/>
        </p:nvSpPr>
        <p:spPr>
          <a:xfrm>
            <a:off x="9336045" y="2385883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445" name="Google Shape;783;p85">
            <a:extLst>
              <a:ext uri="{FF2B5EF4-FFF2-40B4-BE49-F238E27FC236}">
                <a16:creationId xmlns:a16="http://schemas.microsoft.com/office/drawing/2014/main" id="{8147C627-8C1C-CBE0-30FD-72D382BA3EC7}"/>
              </a:ext>
            </a:extLst>
          </p:cNvPr>
          <p:cNvSpPr/>
          <p:nvPr/>
        </p:nvSpPr>
        <p:spPr>
          <a:xfrm>
            <a:off x="2026121" y="2386838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784;p85">
            <a:extLst>
              <a:ext uri="{FF2B5EF4-FFF2-40B4-BE49-F238E27FC236}">
                <a16:creationId xmlns:a16="http://schemas.microsoft.com/office/drawing/2014/main" id="{5F545B08-2124-70CD-6969-C778045FA4AC}"/>
              </a:ext>
            </a:extLst>
          </p:cNvPr>
          <p:cNvSpPr txBox="1"/>
          <p:nvPr/>
        </p:nvSpPr>
        <p:spPr>
          <a:xfrm>
            <a:off x="4803427" y="23614756"/>
            <a:ext cx="15751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447" name="Google Shape;785;p85">
            <a:extLst>
              <a:ext uri="{FF2B5EF4-FFF2-40B4-BE49-F238E27FC236}">
                <a16:creationId xmlns:a16="http://schemas.microsoft.com/office/drawing/2014/main" id="{596397EF-AAD2-45CF-BEF8-FEEFB0A46EEA}"/>
              </a:ext>
            </a:extLst>
          </p:cNvPr>
          <p:cNvSpPr txBox="1"/>
          <p:nvPr/>
        </p:nvSpPr>
        <p:spPr>
          <a:xfrm>
            <a:off x="2736164" y="23614756"/>
            <a:ext cx="2067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786;p85">
            <a:extLst>
              <a:ext uri="{FF2B5EF4-FFF2-40B4-BE49-F238E27FC236}">
                <a16:creationId xmlns:a16="http://schemas.microsoft.com/office/drawing/2014/main" id="{403CDB53-E423-32B6-3045-8E4B87553C2C}"/>
              </a:ext>
            </a:extLst>
          </p:cNvPr>
          <p:cNvSpPr txBox="1"/>
          <p:nvPr/>
        </p:nvSpPr>
        <p:spPr>
          <a:xfrm>
            <a:off x="6378633" y="23614756"/>
            <a:ext cx="162394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788;p85">
            <a:extLst>
              <a:ext uri="{FF2B5EF4-FFF2-40B4-BE49-F238E27FC236}">
                <a16:creationId xmlns:a16="http://schemas.microsoft.com/office/drawing/2014/main" id="{3795FB43-459D-4CF5-5DA1-414628B7A4FC}"/>
              </a:ext>
            </a:extLst>
          </p:cNvPr>
          <p:cNvSpPr/>
          <p:nvPr/>
        </p:nvSpPr>
        <p:spPr>
          <a:xfrm>
            <a:off x="4093385" y="2386853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790;p85">
            <a:extLst>
              <a:ext uri="{FF2B5EF4-FFF2-40B4-BE49-F238E27FC236}">
                <a16:creationId xmlns:a16="http://schemas.microsoft.com/office/drawing/2014/main" id="{1D256C0C-F04C-329A-A3C4-1A5331A0C5F6}"/>
              </a:ext>
            </a:extLst>
          </p:cNvPr>
          <p:cNvCxnSpPr>
            <a:cxnSpLocks/>
            <a:stCxn id="453" idx="0"/>
            <a:endCxn id="454" idx="0"/>
          </p:cNvCxnSpPr>
          <p:nvPr/>
        </p:nvCxnSpPr>
        <p:spPr>
          <a:xfrm rot="5400000" flipH="1" flipV="1">
            <a:off x="7149274" y="2309696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2" name="Google Shape;793;p85">
            <a:extLst>
              <a:ext uri="{FF2B5EF4-FFF2-40B4-BE49-F238E27FC236}">
                <a16:creationId xmlns:a16="http://schemas.microsoft.com/office/drawing/2014/main" id="{E00393DA-B43A-8E49-1455-658C9E76A35D}"/>
              </a:ext>
            </a:extLst>
          </p:cNvPr>
          <p:cNvCxnSpPr>
            <a:cxnSpLocks/>
            <a:stCxn id="450" idx="0"/>
            <a:endCxn id="453" idx="0"/>
          </p:cNvCxnSpPr>
          <p:nvPr/>
        </p:nvCxnSpPr>
        <p:spPr>
          <a:xfrm rot="16200000" flipH="1">
            <a:off x="5549702" y="2312133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3" name="Google Shape;791;p85">
            <a:extLst>
              <a:ext uri="{FF2B5EF4-FFF2-40B4-BE49-F238E27FC236}">
                <a16:creationId xmlns:a16="http://schemas.microsoft.com/office/drawing/2014/main" id="{8BC1FF54-8C2D-0076-C651-87077BBF5ED4}"/>
              </a:ext>
            </a:extLst>
          </p:cNvPr>
          <p:cNvSpPr txBox="1"/>
          <p:nvPr/>
        </p:nvSpPr>
        <p:spPr>
          <a:xfrm>
            <a:off x="6205952" y="2394933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792;p85">
            <a:extLst>
              <a:ext uri="{FF2B5EF4-FFF2-40B4-BE49-F238E27FC236}">
                <a16:creationId xmlns:a16="http://schemas.microsoft.com/office/drawing/2014/main" id="{15850111-534A-A075-E1AE-53D8718430A7}"/>
              </a:ext>
            </a:extLst>
          </p:cNvPr>
          <p:cNvSpPr/>
          <p:nvPr/>
        </p:nvSpPr>
        <p:spPr>
          <a:xfrm>
            <a:off x="7292529" y="2386853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794;p85">
            <a:extLst>
              <a:ext uri="{FF2B5EF4-FFF2-40B4-BE49-F238E27FC236}">
                <a16:creationId xmlns:a16="http://schemas.microsoft.com/office/drawing/2014/main" id="{7C05DD33-66F1-744C-CFF7-544D06DC6231}"/>
              </a:ext>
            </a:extLst>
          </p:cNvPr>
          <p:cNvCxnSpPr>
            <a:cxnSpLocks/>
            <a:stCxn id="454" idx="0"/>
            <a:endCxn id="444" idx="0"/>
          </p:cNvCxnSpPr>
          <p:nvPr/>
        </p:nvCxnSpPr>
        <p:spPr>
          <a:xfrm rot="5400000" flipH="1" flipV="1">
            <a:off x="9046728" y="22813748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796;p85">
            <a:extLst>
              <a:ext uri="{FF2B5EF4-FFF2-40B4-BE49-F238E27FC236}">
                <a16:creationId xmlns:a16="http://schemas.microsoft.com/office/drawing/2014/main" id="{9B989ED8-09AE-0C91-F614-FA41A2CBFD08}"/>
              </a:ext>
            </a:extLst>
          </p:cNvPr>
          <p:cNvCxnSpPr>
            <a:cxnSpLocks/>
            <a:stCxn id="445" idx="0"/>
            <a:endCxn id="450" idx="0"/>
          </p:cNvCxnSpPr>
          <p:nvPr/>
        </p:nvCxnSpPr>
        <p:spPr>
          <a:xfrm rot="16200000" flipH="1">
            <a:off x="3768792" y="2283483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6" name="Google Shape;906;p59">
            <a:extLst>
              <a:ext uri="{FF2B5EF4-FFF2-40B4-BE49-F238E27FC236}">
                <a16:creationId xmlns:a16="http://schemas.microsoft.com/office/drawing/2014/main" id="{2BF2B0FB-6BF7-ED2C-F959-7F688569906D}"/>
              </a:ext>
            </a:extLst>
          </p:cNvPr>
          <p:cNvSpPr txBox="1"/>
          <p:nvPr/>
        </p:nvSpPr>
        <p:spPr>
          <a:xfrm>
            <a:off x="1008285" y="22218810"/>
            <a:ext cx="9927960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Bug Identification 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794;p85">
            <a:extLst>
              <a:ext uri="{FF2B5EF4-FFF2-40B4-BE49-F238E27FC236}">
                <a16:creationId xmlns:a16="http://schemas.microsoft.com/office/drawing/2014/main" id="{9B2635D8-F155-F382-E5DC-2C70028A924F}"/>
              </a:ext>
            </a:extLst>
          </p:cNvPr>
          <p:cNvCxnSpPr>
            <a:cxnSpLocks/>
            <a:endCxn id="445" idx="0"/>
          </p:cNvCxnSpPr>
          <p:nvPr/>
        </p:nvCxnSpPr>
        <p:spPr>
          <a:xfrm>
            <a:off x="982740" y="23463886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785;p85">
            <a:extLst>
              <a:ext uri="{FF2B5EF4-FFF2-40B4-BE49-F238E27FC236}">
                <a16:creationId xmlns:a16="http://schemas.microsoft.com/office/drawing/2014/main" id="{5EA70AB2-FF3B-E110-2636-6C6AAFA449FE}"/>
              </a:ext>
            </a:extLst>
          </p:cNvPr>
          <p:cNvSpPr txBox="1"/>
          <p:nvPr/>
        </p:nvSpPr>
        <p:spPr>
          <a:xfrm>
            <a:off x="1055888" y="23660333"/>
            <a:ext cx="17461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546" name="Google Shape;790;p85">
            <a:extLst>
              <a:ext uri="{FF2B5EF4-FFF2-40B4-BE49-F238E27FC236}">
                <a16:creationId xmlns:a16="http://schemas.microsoft.com/office/drawing/2014/main" id="{9C1AD70F-1D0B-A9D4-7E3F-B732770BF1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9711" y="2287773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8" name="Google Shape;793;p85">
            <a:extLst>
              <a:ext uri="{FF2B5EF4-FFF2-40B4-BE49-F238E27FC236}">
                <a16:creationId xmlns:a16="http://schemas.microsoft.com/office/drawing/2014/main" id="{50FA0345-EA6B-FB1F-077B-5EB333A04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2927" y="2290210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9" name="Google Shape;794;p85">
            <a:extLst>
              <a:ext uri="{FF2B5EF4-FFF2-40B4-BE49-F238E27FC236}">
                <a16:creationId xmlns:a16="http://schemas.microsoft.com/office/drawing/2014/main" id="{BF10EF18-6D5C-FF3D-AF43-02A604594E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7165" y="22594522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0" name="Google Shape;796;p85">
            <a:extLst>
              <a:ext uri="{FF2B5EF4-FFF2-40B4-BE49-F238E27FC236}">
                <a16:creationId xmlns:a16="http://schemas.microsoft.com/office/drawing/2014/main" id="{83AA76AC-D1CD-7016-AD3A-40360FE014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0628" y="22615604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1" name="Google Shape;794;p85">
            <a:extLst>
              <a:ext uri="{FF2B5EF4-FFF2-40B4-BE49-F238E27FC236}">
                <a16:creationId xmlns:a16="http://schemas.microsoft.com/office/drawing/2014/main" id="{088B4F37-1091-6A1C-1FBD-877997C5AD37}"/>
              </a:ext>
            </a:extLst>
          </p:cNvPr>
          <p:cNvCxnSpPr>
            <a:cxnSpLocks/>
          </p:cNvCxnSpPr>
          <p:nvPr/>
        </p:nvCxnSpPr>
        <p:spPr>
          <a:xfrm>
            <a:off x="995147" y="23244660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552" name="Google Shape;797;p85">
            <a:extLst>
              <a:ext uri="{FF2B5EF4-FFF2-40B4-BE49-F238E27FC236}">
                <a16:creationId xmlns:a16="http://schemas.microsoft.com/office/drawing/2014/main" id="{22AD79F3-939D-7E8F-2788-EFEB0175836B}"/>
              </a:ext>
            </a:extLst>
          </p:cNvPr>
          <p:cNvSpPr txBox="1"/>
          <p:nvPr/>
        </p:nvSpPr>
        <p:spPr>
          <a:xfrm>
            <a:off x="8002574" y="22794364"/>
            <a:ext cx="2099876" cy="646290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back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784;p85">
            <a:extLst>
              <a:ext uri="{FF2B5EF4-FFF2-40B4-BE49-F238E27FC236}">
                <a16:creationId xmlns:a16="http://schemas.microsoft.com/office/drawing/2014/main" id="{80D8D197-FDB5-3B23-3ECF-D12E5F01DC5D}"/>
              </a:ext>
            </a:extLst>
          </p:cNvPr>
          <p:cNvSpPr txBox="1"/>
          <p:nvPr/>
        </p:nvSpPr>
        <p:spPr>
          <a:xfrm>
            <a:off x="4803427" y="22794288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557" name="Google Shape;785;p85">
            <a:extLst>
              <a:ext uri="{FF2B5EF4-FFF2-40B4-BE49-F238E27FC236}">
                <a16:creationId xmlns:a16="http://schemas.microsoft.com/office/drawing/2014/main" id="{0438E91A-CB1B-AEB0-A9B4-A912E83A7233}"/>
              </a:ext>
            </a:extLst>
          </p:cNvPr>
          <p:cNvSpPr txBox="1"/>
          <p:nvPr/>
        </p:nvSpPr>
        <p:spPr>
          <a:xfrm>
            <a:off x="2736165" y="22794288"/>
            <a:ext cx="17524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8" name="Google Shape;786;p85">
            <a:extLst>
              <a:ext uri="{FF2B5EF4-FFF2-40B4-BE49-F238E27FC236}">
                <a16:creationId xmlns:a16="http://schemas.microsoft.com/office/drawing/2014/main" id="{75561A8C-DBFF-0DEF-0568-8AF002FFB811}"/>
              </a:ext>
            </a:extLst>
          </p:cNvPr>
          <p:cNvSpPr txBox="1"/>
          <p:nvPr/>
        </p:nvSpPr>
        <p:spPr>
          <a:xfrm>
            <a:off x="6378633" y="22794288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559" name="Google Shape;785;p85">
            <a:extLst>
              <a:ext uri="{FF2B5EF4-FFF2-40B4-BE49-F238E27FC236}">
                <a16:creationId xmlns:a16="http://schemas.microsoft.com/office/drawing/2014/main" id="{55740153-1FEC-7215-2DF1-8AA9DD17736C}"/>
              </a:ext>
            </a:extLst>
          </p:cNvPr>
          <p:cNvSpPr txBox="1"/>
          <p:nvPr/>
        </p:nvSpPr>
        <p:spPr>
          <a:xfrm>
            <a:off x="1087014" y="23028060"/>
            <a:ext cx="1318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Bug</a:t>
            </a:r>
          </a:p>
        </p:txBody>
      </p:sp>
      <p:sp>
        <p:nvSpPr>
          <p:cNvPr id="722" name="Google Shape;785;p85">
            <a:extLst>
              <a:ext uri="{FF2B5EF4-FFF2-40B4-BE49-F238E27FC236}">
                <a16:creationId xmlns:a16="http://schemas.microsoft.com/office/drawing/2014/main" id="{D78A3E0E-69C5-3085-1E6D-8022B6999DFF}"/>
              </a:ext>
            </a:extLst>
          </p:cNvPr>
          <p:cNvSpPr txBox="1"/>
          <p:nvPr/>
        </p:nvSpPr>
        <p:spPr>
          <a:xfrm>
            <a:off x="20809365" y="15970632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95;p85">
            <a:extLst>
              <a:ext uri="{FF2B5EF4-FFF2-40B4-BE49-F238E27FC236}">
                <a16:creationId xmlns:a16="http://schemas.microsoft.com/office/drawing/2014/main" id="{33B143C6-F911-7BD0-3390-69A5439B9CD1}"/>
              </a:ext>
            </a:extLst>
          </p:cNvPr>
          <p:cNvSpPr/>
          <p:nvPr/>
        </p:nvSpPr>
        <p:spPr>
          <a:xfrm>
            <a:off x="24025773" y="16761346"/>
            <a:ext cx="16002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4" name=" 723">
            <a:extLst>
              <a:ext uri="{FF2B5EF4-FFF2-40B4-BE49-F238E27FC236}">
                <a16:creationId xmlns:a16="http://schemas.microsoft.com/office/drawing/2014/main" id="{7E13839E-F39F-CC77-F410-C673C0BA190A}"/>
              </a:ext>
            </a:extLst>
          </p:cNvPr>
          <p:cNvSpPr/>
          <p:nvPr/>
        </p:nvSpPr>
        <p:spPr>
          <a:xfrm>
            <a:off x="24058541" y="18159139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725" name="Google Shape;797;p85">
            <a:extLst>
              <a:ext uri="{FF2B5EF4-FFF2-40B4-BE49-F238E27FC236}">
                <a16:creationId xmlns:a16="http://schemas.microsoft.com/office/drawing/2014/main" id="{368871E6-0CFF-A576-A8CE-D2FA7917904F}"/>
              </a:ext>
            </a:extLst>
          </p:cNvPr>
          <p:cNvSpPr txBox="1"/>
          <p:nvPr/>
        </p:nvSpPr>
        <p:spPr>
          <a:xfrm>
            <a:off x="22777987" y="16524320"/>
            <a:ext cx="2099894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94;p85">
            <a:extLst>
              <a:ext uri="{FF2B5EF4-FFF2-40B4-BE49-F238E27FC236}">
                <a16:creationId xmlns:a16="http://schemas.microsoft.com/office/drawing/2014/main" id="{252261D1-DAFA-25F2-4C87-CE91DCC22828}"/>
              </a:ext>
            </a:extLst>
          </p:cNvPr>
          <p:cNvCxnSpPr>
            <a:cxnSpLocks/>
            <a:stCxn id="728" idx="0"/>
            <a:endCxn id="723" idx="0"/>
          </p:cNvCxnSpPr>
          <p:nvPr/>
        </p:nvCxnSpPr>
        <p:spPr>
          <a:xfrm rot="5400000" flipH="1" flipV="1">
            <a:off x="23772147" y="15729650"/>
            <a:ext cx="22029" cy="2085423"/>
          </a:xfrm>
          <a:prstGeom prst="curvedConnector3">
            <a:avLst>
              <a:gd name="adj1" fmla="val 187417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7" name="Google Shape;783;p85">
            <a:extLst>
              <a:ext uri="{FF2B5EF4-FFF2-40B4-BE49-F238E27FC236}">
                <a16:creationId xmlns:a16="http://schemas.microsoft.com/office/drawing/2014/main" id="{8AC6C963-F8DE-A28F-D4C3-5533CAA98466}"/>
              </a:ext>
            </a:extLst>
          </p:cNvPr>
          <p:cNvSpPr/>
          <p:nvPr/>
        </p:nvSpPr>
        <p:spPr>
          <a:xfrm>
            <a:off x="19965846" y="1678337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88;p85">
            <a:extLst>
              <a:ext uri="{FF2B5EF4-FFF2-40B4-BE49-F238E27FC236}">
                <a16:creationId xmlns:a16="http://schemas.microsoft.com/office/drawing/2014/main" id="{7503A5C4-69E8-1989-991A-85A19EE16459}"/>
              </a:ext>
            </a:extLst>
          </p:cNvPr>
          <p:cNvSpPr/>
          <p:nvPr/>
        </p:nvSpPr>
        <p:spPr>
          <a:xfrm>
            <a:off x="22031790" y="1678337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85;p85">
            <a:extLst>
              <a:ext uri="{FF2B5EF4-FFF2-40B4-BE49-F238E27FC236}">
                <a16:creationId xmlns:a16="http://schemas.microsoft.com/office/drawing/2014/main" id="{76457183-ED7F-7EA0-96E0-84C49E674903}"/>
              </a:ext>
            </a:extLst>
          </p:cNvPr>
          <p:cNvSpPr txBox="1"/>
          <p:nvPr/>
        </p:nvSpPr>
        <p:spPr>
          <a:xfrm>
            <a:off x="20693557" y="16517874"/>
            <a:ext cx="20532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1601;p90">
            <a:extLst>
              <a:ext uri="{FF2B5EF4-FFF2-40B4-BE49-F238E27FC236}">
                <a16:creationId xmlns:a16="http://schemas.microsoft.com/office/drawing/2014/main" id="{129BB5F6-8D6B-0149-4EB6-C314EAB14FC1}"/>
              </a:ext>
            </a:extLst>
          </p:cNvPr>
          <p:cNvCxnSpPr>
            <a:cxnSpLocks/>
            <a:stCxn id="727" idx="0"/>
            <a:endCxn id="728" idx="0"/>
          </p:cNvCxnSpPr>
          <p:nvPr/>
        </p:nvCxnSpPr>
        <p:spPr>
          <a:xfrm rot="5400000" flipH="1" flipV="1">
            <a:off x="21707478" y="15750403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9" name="Google Shape;794;p85">
            <a:extLst>
              <a:ext uri="{FF2B5EF4-FFF2-40B4-BE49-F238E27FC236}">
                <a16:creationId xmlns:a16="http://schemas.microsoft.com/office/drawing/2014/main" id="{1124F8F2-8C76-2257-2DD4-2D0D1211AD42}"/>
              </a:ext>
            </a:extLst>
          </p:cNvPr>
          <p:cNvCxnSpPr>
            <a:cxnSpLocks/>
            <a:endCxn id="727" idx="0"/>
          </p:cNvCxnSpPr>
          <p:nvPr/>
        </p:nvCxnSpPr>
        <p:spPr>
          <a:xfrm>
            <a:off x="18931244" y="16372778"/>
            <a:ext cx="1743262" cy="41059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785;p85">
            <a:extLst>
              <a:ext uri="{FF2B5EF4-FFF2-40B4-BE49-F238E27FC236}">
                <a16:creationId xmlns:a16="http://schemas.microsoft.com/office/drawing/2014/main" id="{006C84D9-AF09-9AA3-B028-B72A74CF646B}"/>
              </a:ext>
            </a:extLst>
          </p:cNvPr>
          <p:cNvSpPr txBox="1"/>
          <p:nvPr/>
        </p:nvSpPr>
        <p:spPr>
          <a:xfrm>
            <a:off x="18931242" y="16517874"/>
            <a:ext cx="174326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</a:p>
        </p:txBody>
      </p:sp>
      <p:sp>
        <p:nvSpPr>
          <p:cNvPr id="261" name="Google Shape;785;p85">
            <a:extLst>
              <a:ext uri="{FF2B5EF4-FFF2-40B4-BE49-F238E27FC236}">
                <a16:creationId xmlns:a16="http://schemas.microsoft.com/office/drawing/2014/main" id="{F486F722-6D7B-B3EC-962F-F7A5AE7F50FC}"/>
              </a:ext>
            </a:extLst>
          </p:cNvPr>
          <p:cNvSpPr txBox="1"/>
          <p:nvPr/>
        </p:nvSpPr>
        <p:spPr>
          <a:xfrm>
            <a:off x="19041745" y="16144271"/>
            <a:ext cx="10011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785;p85">
            <a:extLst>
              <a:ext uri="{FF2B5EF4-FFF2-40B4-BE49-F238E27FC236}">
                <a16:creationId xmlns:a16="http://schemas.microsoft.com/office/drawing/2014/main" id="{AFDE9B75-B376-0244-2B62-17B3B648220A}"/>
              </a:ext>
            </a:extLst>
          </p:cNvPr>
          <p:cNvSpPr txBox="1"/>
          <p:nvPr/>
        </p:nvSpPr>
        <p:spPr>
          <a:xfrm>
            <a:off x="22740017" y="15965500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the Failure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25BD3D4-9DC3-EF73-8301-365F13C5C1FD}"/>
              </a:ext>
            </a:extLst>
          </p:cNvPr>
          <p:cNvSpPr/>
          <p:nvPr/>
        </p:nvSpPr>
        <p:spPr>
          <a:xfrm>
            <a:off x="22934406" y="16322073"/>
            <a:ext cx="307656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264" name="Google Shape;906;p59">
            <a:extLst>
              <a:ext uri="{FF2B5EF4-FFF2-40B4-BE49-F238E27FC236}">
                <a16:creationId xmlns:a16="http://schemas.microsoft.com/office/drawing/2014/main" id="{4FA6F5AA-C146-1262-3D65-0D5B3FA0847C}"/>
              </a:ext>
            </a:extLst>
          </p:cNvPr>
          <p:cNvSpPr txBox="1"/>
          <p:nvPr/>
        </p:nvSpPr>
        <p:spPr>
          <a:xfrm>
            <a:off x="18931242" y="15454336"/>
            <a:ext cx="669473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33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Cause-Consequence-Cause Relations</a:t>
            </a:r>
            <a:endParaRPr lang="en-US" sz="1200" dirty="0">
              <a:solidFill>
                <a:srgbClr val="003300"/>
              </a:solidFill>
              <a:effectLst/>
              <a:latin typeface="+mj-lt"/>
            </a:endParaRPr>
          </a:p>
        </p:txBody>
      </p:sp>
      <p:sp>
        <p:nvSpPr>
          <p:cNvPr id="267" name="Google Shape;1694;p119">
            <a:extLst>
              <a:ext uri="{FF2B5EF4-FFF2-40B4-BE49-F238E27FC236}">
                <a16:creationId xmlns:a16="http://schemas.microsoft.com/office/drawing/2014/main" id="{BBD26614-2DAD-180B-34F2-CFD60427210B}"/>
              </a:ext>
            </a:extLst>
          </p:cNvPr>
          <p:cNvSpPr txBox="1"/>
          <p:nvPr/>
        </p:nvSpPr>
        <p:spPr>
          <a:xfrm>
            <a:off x="19424302" y="18892379"/>
            <a:ext cx="358899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at least one improper operand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695;p119">
            <a:extLst>
              <a:ext uri="{FF2B5EF4-FFF2-40B4-BE49-F238E27FC236}">
                <a16:creationId xmlns:a16="http://schemas.microsoft.com/office/drawing/2014/main" id="{212D5869-DB92-3D66-E091-61D0A1E9028B}"/>
              </a:ext>
            </a:extLst>
          </p:cNvPr>
          <p:cNvSpPr txBox="1"/>
          <p:nvPr/>
        </p:nvSpPr>
        <p:spPr>
          <a:xfrm>
            <a:off x="19424304" y="18500941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Bug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696;p119">
            <a:extLst>
              <a:ext uri="{FF2B5EF4-FFF2-40B4-BE49-F238E27FC236}">
                <a16:creationId xmlns:a16="http://schemas.microsoft.com/office/drawing/2014/main" id="{3CEF7E30-8250-4E8C-3F68-82BC15D10A69}"/>
              </a:ext>
            </a:extLst>
          </p:cNvPr>
          <p:cNvSpPr txBox="1"/>
          <p:nvPr/>
        </p:nvSpPr>
        <p:spPr>
          <a:xfrm>
            <a:off x="19424303" y="19665699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the result of a final error exploit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697;p119">
            <a:extLst>
              <a:ext uri="{FF2B5EF4-FFF2-40B4-BE49-F238E27FC236}">
                <a16:creationId xmlns:a16="http://schemas.microsoft.com/office/drawing/2014/main" id="{85B3E866-AD83-C47C-8840-B8E44CBA3BA9}"/>
              </a:ext>
            </a:extLst>
          </p:cNvPr>
          <p:cNvSpPr/>
          <p:nvPr/>
        </p:nvSpPr>
        <p:spPr>
          <a:xfrm>
            <a:off x="18964719" y="18802869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698;p119">
            <a:extLst>
              <a:ext uri="{FF2B5EF4-FFF2-40B4-BE49-F238E27FC236}">
                <a16:creationId xmlns:a16="http://schemas.microsoft.com/office/drawing/2014/main" id="{003E8459-F732-6C90-2114-996A5B028B6A}"/>
              </a:ext>
            </a:extLst>
          </p:cNvPr>
          <p:cNvSpPr/>
          <p:nvPr/>
        </p:nvSpPr>
        <p:spPr>
          <a:xfrm>
            <a:off x="18964719" y="18411431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700;p119">
            <a:extLst>
              <a:ext uri="{FF2B5EF4-FFF2-40B4-BE49-F238E27FC236}">
                <a16:creationId xmlns:a16="http://schemas.microsoft.com/office/drawing/2014/main" id="{25411722-A84E-0EE8-6C68-3F0A94B7BC04}"/>
              </a:ext>
            </a:extLst>
          </p:cNvPr>
          <p:cNvSpPr txBox="1"/>
          <p:nvPr/>
        </p:nvSpPr>
        <p:spPr>
          <a:xfrm>
            <a:off x="19424305" y="1928615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results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701;p119">
            <a:extLst>
              <a:ext uri="{FF2B5EF4-FFF2-40B4-BE49-F238E27FC236}">
                <a16:creationId xmlns:a16="http://schemas.microsoft.com/office/drawing/2014/main" id="{71D2D6D4-1053-DBA5-81C7-510E1826E2EB}"/>
              </a:ext>
            </a:extLst>
          </p:cNvPr>
          <p:cNvSpPr/>
          <p:nvPr/>
        </p:nvSpPr>
        <p:spPr>
          <a:xfrm>
            <a:off x="18964719" y="19194307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4" name="Isosceles Triangle 273">
            <a:extLst>
              <a:ext uri="{FF2B5EF4-FFF2-40B4-BE49-F238E27FC236}">
                <a16:creationId xmlns:a16="http://schemas.microsoft.com/office/drawing/2014/main" id="{41CFB62C-6E81-2E2F-7470-298B9DD1DE83}"/>
              </a:ext>
            </a:extLst>
          </p:cNvPr>
          <p:cNvSpPr/>
          <p:nvPr/>
        </p:nvSpPr>
        <p:spPr>
          <a:xfrm>
            <a:off x="18931242" y="1958574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563" name=" 562">
            <a:extLst>
              <a:ext uri="{FF2B5EF4-FFF2-40B4-BE49-F238E27FC236}">
                <a16:creationId xmlns:a16="http://schemas.microsoft.com/office/drawing/2014/main" id="{A4CBA6B8-CF68-0555-299D-1B103494BA69}"/>
              </a:ext>
            </a:extLst>
          </p:cNvPr>
          <p:cNvSpPr/>
          <p:nvPr/>
        </p:nvSpPr>
        <p:spPr>
          <a:xfrm>
            <a:off x="8986009" y="13057097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66" name="Google Shape;783;p85">
            <a:extLst>
              <a:ext uri="{FF2B5EF4-FFF2-40B4-BE49-F238E27FC236}">
                <a16:creationId xmlns:a16="http://schemas.microsoft.com/office/drawing/2014/main" id="{3785A761-7B0E-69AE-212A-E84D04210297}"/>
              </a:ext>
            </a:extLst>
          </p:cNvPr>
          <p:cNvSpPr/>
          <p:nvPr/>
        </p:nvSpPr>
        <p:spPr>
          <a:xfrm>
            <a:off x="1417901" y="922151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1694;p119">
            <a:extLst>
              <a:ext uri="{FF2B5EF4-FFF2-40B4-BE49-F238E27FC236}">
                <a16:creationId xmlns:a16="http://schemas.microsoft.com/office/drawing/2014/main" id="{65B95945-3241-3B0E-6A0F-CB9284565069}"/>
              </a:ext>
            </a:extLst>
          </p:cNvPr>
          <p:cNvSpPr txBox="1"/>
          <p:nvPr/>
        </p:nvSpPr>
        <p:spPr>
          <a:xfrm>
            <a:off x="1394562" y="13399583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95;p119">
            <a:extLst>
              <a:ext uri="{FF2B5EF4-FFF2-40B4-BE49-F238E27FC236}">
                <a16:creationId xmlns:a16="http://schemas.microsoft.com/office/drawing/2014/main" id="{57B2535C-871E-FF06-0994-5675109510A7}"/>
              </a:ext>
            </a:extLst>
          </p:cNvPr>
          <p:cNvSpPr txBox="1"/>
          <p:nvPr/>
        </p:nvSpPr>
        <p:spPr>
          <a:xfrm>
            <a:off x="1394564" y="13008145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1697;p119">
            <a:extLst>
              <a:ext uri="{FF2B5EF4-FFF2-40B4-BE49-F238E27FC236}">
                <a16:creationId xmlns:a16="http://schemas.microsoft.com/office/drawing/2014/main" id="{A6D83BB5-B5D2-4A5F-3F74-BFCE9D38CDD1}"/>
              </a:ext>
            </a:extLst>
          </p:cNvPr>
          <p:cNvSpPr/>
          <p:nvPr/>
        </p:nvSpPr>
        <p:spPr>
          <a:xfrm>
            <a:off x="934979" y="13310073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1698;p119">
            <a:extLst>
              <a:ext uri="{FF2B5EF4-FFF2-40B4-BE49-F238E27FC236}">
                <a16:creationId xmlns:a16="http://schemas.microsoft.com/office/drawing/2014/main" id="{039890AE-8705-9876-19CA-51BDC0F4E04C}"/>
              </a:ext>
            </a:extLst>
          </p:cNvPr>
          <p:cNvSpPr/>
          <p:nvPr/>
        </p:nvSpPr>
        <p:spPr>
          <a:xfrm>
            <a:off x="934979" y="12918635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906;p59">
            <a:extLst>
              <a:ext uri="{FF2B5EF4-FFF2-40B4-BE49-F238E27FC236}">
                <a16:creationId xmlns:a16="http://schemas.microsoft.com/office/drawing/2014/main" id="{29D57946-35D7-6757-0519-C6A0F50F4D25}"/>
              </a:ext>
            </a:extLst>
          </p:cNvPr>
          <p:cNvSpPr txBox="1"/>
          <p:nvPr/>
        </p:nvSpPr>
        <p:spPr>
          <a:xfrm>
            <a:off x="950722" y="8061268"/>
            <a:ext cx="964832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 States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785;p85">
            <a:extLst>
              <a:ext uri="{FF2B5EF4-FFF2-40B4-BE49-F238E27FC236}">
                <a16:creationId xmlns:a16="http://schemas.microsoft.com/office/drawing/2014/main" id="{3DCC3423-6527-9C4E-FA45-7986C9213847}"/>
              </a:ext>
            </a:extLst>
          </p:cNvPr>
          <p:cNvSpPr txBox="1"/>
          <p:nvPr/>
        </p:nvSpPr>
        <p:spPr>
          <a:xfrm>
            <a:off x="991403" y="8936320"/>
            <a:ext cx="4653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167" name="Google Shape;785;p85">
            <a:extLst>
              <a:ext uri="{FF2B5EF4-FFF2-40B4-BE49-F238E27FC236}">
                <a16:creationId xmlns:a16="http://schemas.microsoft.com/office/drawing/2014/main" id="{897E98D2-334E-C387-C93C-2A1C22ADA942}"/>
              </a:ext>
            </a:extLst>
          </p:cNvPr>
          <p:cNvSpPr txBox="1"/>
          <p:nvPr/>
        </p:nvSpPr>
        <p:spPr>
          <a:xfrm>
            <a:off x="981836" y="8598783"/>
            <a:ext cx="4529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170" name="Google Shape;783;p85">
            <a:extLst>
              <a:ext uri="{FF2B5EF4-FFF2-40B4-BE49-F238E27FC236}">
                <a16:creationId xmlns:a16="http://schemas.microsoft.com/office/drawing/2014/main" id="{AFA64E53-1D6B-3A98-2E0E-9ECCCE49A20C}"/>
              </a:ext>
            </a:extLst>
          </p:cNvPr>
          <p:cNvSpPr/>
          <p:nvPr/>
        </p:nvSpPr>
        <p:spPr>
          <a:xfrm>
            <a:off x="5933073" y="920889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785;p85">
            <a:extLst>
              <a:ext uri="{FF2B5EF4-FFF2-40B4-BE49-F238E27FC236}">
                <a16:creationId xmlns:a16="http://schemas.microsoft.com/office/drawing/2014/main" id="{615D1CD9-A794-76DB-3970-95231F3F9DD8}"/>
              </a:ext>
            </a:extLst>
          </p:cNvPr>
          <p:cNvSpPr txBox="1"/>
          <p:nvPr/>
        </p:nvSpPr>
        <p:spPr>
          <a:xfrm>
            <a:off x="5521362" y="8923703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179" name="Google Shape;794;p85">
            <a:extLst>
              <a:ext uri="{FF2B5EF4-FFF2-40B4-BE49-F238E27FC236}">
                <a16:creationId xmlns:a16="http://schemas.microsoft.com/office/drawing/2014/main" id="{71C7BACB-77FC-91B3-1BA7-38F086EDC60A}"/>
              </a:ext>
            </a:extLst>
          </p:cNvPr>
          <p:cNvCxnSpPr>
            <a:cxnSpLocks/>
            <a:endCxn id="566" idx="0"/>
          </p:cNvCxnSpPr>
          <p:nvPr/>
        </p:nvCxnSpPr>
        <p:spPr>
          <a:xfrm>
            <a:off x="950722" y="8818675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83;p85">
            <a:extLst>
              <a:ext uri="{FF2B5EF4-FFF2-40B4-BE49-F238E27FC236}">
                <a16:creationId xmlns:a16="http://schemas.microsoft.com/office/drawing/2014/main" id="{C818B00A-654D-1CD0-86F9-9CB99681B712}"/>
              </a:ext>
            </a:extLst>
          </p:cNvPr>
          <p:cNvSpPr/>
          <p:nvPr/>
        </p:nvSpPr>
        <p:spPr>
          <a:xfrm>
            <a:off x="3302816" y="11251219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785;p85">
            <a:extLst>
              <a:ext uri="{FF2B5EF4-FFF2-40B4-BE49-F238E27FC236}">
                <a16:creationId xmlns:a16="http://schemas.microsoft.com/office/drawing/2014/main" id="{695A60CE-20EB-BEAB-D054-24B9AE71F999}"/>
              </a:ext>
            </a:extLst>
          </p:cNvPr>
          <p:cNvSpPr txBox="1"/>
          <p:nvPr/>
        </p:nvSpPr>
        <p:spPr>
          <a:xfrm>
            <a:off x="2881339" y="10966024"/>
            <a:ext cx="459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77" name="Google Shape;785;p85">
            <a:extLst>
              <a:ext uri="{FF2B5EF4-FFF2-40B4-BE49-F238E27FC236}">
                <a16:creationId xmlns:a16="http://schemas.microsoft.com/office/drawing/2014/main" id="{02CB5EC2-9B6A-27B7-11C2-37B2E82EAF54}"/>
              </a:ext>
            </a:extLst>
          </p:cNvPr>
          <p:cNvSpPr txBox="1"/>
          <p:nvPr/>
        </p:nvSpPr>
        <p:spPr>
          <a:xfrm>
            <a:off x="2896387" y="10628487"/>
            <a:ext cx="4505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278" name="Google Shape;794;p85">
            <a:extLst>
              <a:ext uri="{FF2B5EF4-FFF2-40B4-BE49-F238E27FC236}">
                <a16:creationId xmlns:a16="http://schemas.microsoft.com/office/drawing/2014/main" id="{547BCC13-C389-D523-CDFC-9AF73F90B2DE}"/>
              </a:ext>
            </a:extLst>
          </p:cNvPr>
          <p:cNvCxnSpPr>
            <a:cxnSpLocks/>
            <a:endCxn id="735" idx="0"/>
          </p:cNvCxnSpPr>
          <p:nvPr/>
        </p:nvCxnSpPr>
        <p:spPr>
          <a:xfrm>
            <a:off x="2835637" y="10848379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794;p85">
            <a:extLst>
              <a:ext uri="{FF2B5EF4-FFF2-40B4-BE49-F238E27FC236}">
                <a16:creationId xmlns:a16="http://schemas.microsoft.com/office/drawing/2014/main" id="{CFBE283E-EA46-06E6-D617-C279F3D2A3A2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5472244" y="8807830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785;p85">
            <a:extLst>
              <a:ext uri="{FF2B5EF4-FFF2-40B4-BE49-F238E27FC236}">
                <a16:creationId xmlns:a16="http://schemas.microsoft.com/office/drawing/2014/main" id="{14FF1E73-550C-F80A-2A4A-E57E89D1E1EF}"/>
              </a:ext>
            </a:extLst>
          </p:cNvPr>
          <p:cNvSpPr txBox="1"/>
          <p:nvPr/>
        </p:nvSpPr>
        <p:spPr>
          <a:xfrm>
            <a:off x="5524435" y="8595639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9" name="Google Shape;783;p85">
            <a:extLst>
              <a:ext uri="{FF2B5EF4-FFF2-40B4-BE49-F238E27FC236}">
                <a16:creationId xmlns:a16="http://schemas.microsoft.com/office/drawing/2014/main" id="{6A673FD2-D1F4-1979-3790-155CA6742E5A}"/>
              </a:ext>
            </a:extLst>
          </p:cNvPr>
          <p:cNvSpPr/>
          <p:nvPr/>
        </p:nvSpPr>
        <p:spPr>
          <a:xfrm>
            <a:off x="7808748" y="11241064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785;p85">
            <a:extLst>
              <a:ext uri="{FF2B5EF4-FFF2-40B4-BE49-F238E27FC236}">
                <a16:creationId xmlns:a16="http://schemas.microsoft.com/office/drawing/2014/main" id="{56F6D764-C01A-3505-79E9-6E637F70036C}"/>
              </a:ext>
            </a:extLst>
          </p:cNvPr>
          <p:cNvSpPr txBox="1"/>
          <p:nvPr/>
        </p:nvSpPr>
        <p:spPr>
          <a:xfrm>
            <a:off x="7395119" y="10955869"/>
            <a:ext cx="45272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307" name="Google Shape;794;p85">
            <a:extLst>
              <a:ext uri="{FF2B5EF4-FFF2-40B4-BE49-F238E27FC236}">
                <a16:creationId xmlns:a16="http://schemas.microsoft.com/office/drawing/2014/main" id="{843DBE17-C975-9248-6E75-55D148824A56}"/>
              </a:ext>
            </a:extLst>
          </p:cNvPr>
          <p:cNvCxnSpPr>
            <a:cxnSpLocks/>
            <a:endCxn id="299" idx="0"/>
          </p:cNvCxnSpPr>
          <p:nvPr/>
        </p:nvCxnSpPr>
        <p:spPr>
          <a:xfrm>
            <a:off x="7347919" y="10839996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3" name="Google Shape;785;p85">
            <a:extLst>
              <a:ext uri="{FF2B5EF4-FFF2-40B4-BE49-F238E27FC236}">
                <a16:creationId xmlns:a16="http://schemas.microsoft.com/office/drawing/2014/main" id="{E791A6FF-0113-0873-27F8-E93EA0581BA9}"/>
              </a:ext>
            </a:extLst>
          </p:cNvPr>
          <p:cNvSpPr txBox="1"/>
          <p:nvPr/>
        </p:nvSpPr>
        <p:spPr>
          <a:xfrm>
            <a:off x="7383336" y="10627805"/>
            <a:ext cx="4593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562" name="Google Shape;1601;p90">
            <a:extLst>
              <a:ext uri="{FF2B5EF4-FFF2-40B4-BE49-F238E27FC236}">
                <a16:creationId xmlns:a16="http://schemas.microsoft.com/office/drawing/2014/main" id="{AF363B64-4168-D8ED-EE29-AF319B11EE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53181" y="817607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01;p90">
            <a:extLst>
              <a:ext uri="{FF2B5EF4-FFF2-40B4-BE49-F238E27FC236}">
                <a16:creationId xmlns:a16="http://schemas.microsoft.com/office/drawing/2014/main" id="{DD3774CE-7F95-B80E-D59E-66206CF61B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44448" y="10213029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01;p90">
            <a:extLst>
              <a:ext uri="{FF2B5EF4-FFF2-40B4-BE49-F238E27FC236}">
                <a16:creationId xmlns:a16="http://schemas.microsoft.com/office/drawing/2014/main" id="{8A201A5A-DBBA-C93A-CD1B-44D4FBAE3A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65283" y="816872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601;p90">
            <a:extLst>
              <a:ext uri="{FF2B5EF4-FFF2-40B4-BE49-F238E27FC236}">
                <a16:creationId xmlns:a16="http://schemas.microsoft.com/office/drawing/2014/main" id="{F8E807F9-BFC6-3890-400C-36B7A68AA3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44029" y="10204622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785;p85">
            <a:extLst>
              <a:ext uri="{FF2B5EF4-FFF2-40B4-BE49-F238E27FC236}">
                <a16:creationId xmlns:a16="http://schemas.microsoft.com/office/drawing/2014/main" id="{9A1225F9-2D30-CAEE-A023-5D39242A4CDD}"/>
              </a:ext>
            </a:extLst>
          </p:cNvPr>
          <p:cNvSpPr txBox="1"/>
          <p:nvPr/>
        </p:nvSpPr>
        <p:spPr>
          <a:xfrm>
            <a:off x="1739009" y="2445942"/>
            <a:ext cx="20659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28" name="Google Shape;795;p85">
            <a:extLst>
              <a:ext uri="{FF2B5EF4-FFF2-40B4-BE49-F238E27FC236}">
                <a16:creationId xmlns:a16="http://schemas.microsoft.com/office/drawing/2014/main" id="{025F6C3F-7706-874C-2EFD-D7CE86AFD36F}"/>
              </a:ext>
            </a:extLst>
          </p:cNvPr>
          <p:cNvSpPr/>
          <p:nvPr/>
        </p:nvSpPr>
        <p:spPr>
          <a:xfrm>
            <a:off x="8306279" y="3484436"/>
            <a:ext cx="1623890" cy="1431064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9" name=" 428">
            <a:extLst>
              <a:ext uri="{FF2B5EF4-FFF2-40B4-BE49-F238E27FC236}">
                <a16:creationId xmlns:a16="http://schemas.microsoft.com/office/drawing/2014/main" id="{9B9023DB-6AD1-F8F3-04A3-D06C6D04BD54}"/>
              </a:ext>
            </a:extLst>
          </p:cNvPr>
          <p:cNvSpPr/>
          <p:nvPr/>
        </p:nvSpPr>
        <p:spPr>
          <a:xfrm>
            <a:off x="8332032" y="5010814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30" name="Google Shape;792;p85">
            <a:extLst>
              <a:ext uri="{FF2B5EF4-FFF2-40B4-BE49-F238E27FC236}">
                <a16:creationId xmlns:a16="http://schemas.microsoft.com/office/drawing/2014/main" id="{1F7447A4-D02B-549A-A595-39235DC1215F}"/>
              </a:ext>
            </a:extLst>
          </p:cNvPr>
          <p:cNvSpPr/>
          <p:nvPr/>
        </p:nvSpPr>
        <p:spPr>
          <a:xfrm>
            <a:off x="6345794" y="3498180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783;p85">
            <a:extLst>
              <a:ext uri="{FF2B5EF4-FFF2-40B4-BE49-F238E27FC236}">
                <a16:creationId xmlns:a16="http://schemas.microsoft.com/office/drawing/2014/main" id="{38651043-E117-69C5-60E4-DD6FFF7D2843}"/>
              </a:ext>
            </a:extLst>
          </p:cNvPr>
          <p:cNvSpPr/>
          <p:nvPr/>
        </p:nvSpPr>
        <p:spPr>
          <a:xfrm>
            <a:off x="1023999" y="2726006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788;p85">
            <a:extLst>
              <a:ext uri="{FF2B5EF4-FFF2-40B4-BE49-F238E27FC236}">
                <a16:creationId xmlns:a16="http://schemas.microsoft.com/office/drawing/2014/main" id="{D03A4648-703F-8145-987C-2091084FE6DE}"/>
              </a:ext>
            </a:extLst>
          </p:cNvPr>
          <p:cNvSpPr/>
          <p:nvPr/>
        </p:nvSpPr>
        <p:spPr>
          <a:xfrm>
            <a:off x="3089943" y="272600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1601;p90">
            <a:extLst>
              <a:ext uri="{FF2B5EF4-FFF2-40B4-BE49-F238E27FC236}">
                <a16:creationId xmlns:a16="http://schemas.microsoft.com/office/drawing/2014/main" id="{F6A7ECEE-3779-5EC2-A3A8-4DAB42B302C7}"/>
              </a:ext>
            </a:extLst>
          </p:cNvPr>
          <p:cNvCxnSpPr>
            <a:cxnSpLocks/>
            <a:stCxn id="433" idx="0"/>
            <a:endCxn id="434" idx="0"/>
          </p:cNvCxnSpPr>
          <p:nvPr/>
        </p:nvCxnSpPr>
        <p:spPr>
          <a:xfrm rot="5400000" flipH="1" flipV="1">
            <a:off x="2765631" y="1693034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6" name="Google Shape;1694;p119">
            <a:extLst>
              <a:ext uri="{FF2B5EF4-FFF2-40B4-BE49-F238E27FC236}">
                <a16:creationId xmlns:a16="http://schemas.microsoft.com/office/drawing/2014/main" id="{D7834DFC-7C52-A97C-47E3-CFFA9E08B2F8}"/>
              </a:ext>
            </a:extLst>
          </p:cNvPr>
          <p:cNvSpPr txBox="1"/>
          <p:nvPr/>
        </p:nvSpPr>
        <p:spPr>
          <a:xfrm>
            <a:off x="1485230" y="6271986"/>
            <a:ext cx="36243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1695;p119">
            <a:extLst>
              <a:ext uri="{FF2B5EF4-FFF2-40B4-BE49-F238E27FC236}">
                <a16:creationId xmlns:a16="http://schemas.microsoft.com/office/drawing/2014/main" id="{11C9988B-C8D9-9E13-1DB9-86F0035AB001}"/>
              </a:ext>
            </a:extLst>
          </p:cNvPr>
          <p:cNvSpPr txBox="1"/>
          <p:nvPr/>
        </p:nvSpPr>
        <p:spPr>
          <a:xfrm>
            <a:off x="1485232" y="5880548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with an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operation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1696;p119">
            <a:extLst>
              <a:ext uri="{FF2B5EF4-FFF2-40B4-BE49-F238E27FC236}">
                <a16:creationId xmlns:a16="http://schemas.microsoft.com/office/drawing/2014/main" id="{CB89F45D-7F7A-3365-D583-B87321B2D85D}"/>
              </a:ext>
            </a:extLst>
          </p:cNvPr>
          <p:cNvSpPr txBox="1"/>
          <p:nvPr/>
        </p:nvSpPr>
        <p:spPr>
          <a:xfrm>
            <a:off x="5659988" y="6244334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1697;p119">
            <a:extLst>
              <a:ext uri="{FF2B5EF4-FFF2-40B4-BE49-F238E27FC236}">
                <a16:creationId xmlns:a16="http://schemas.microsoft.com/office/drawing/2014/main" id="{24971C23-F27E-D435-590B-4D95CD9B251D}"/>
              </a:ext>
            </a:extLst>
          </p:cNvPr>
          <p:cNvSpPr/>
          <p:nvPr/>
        </p:nvSpPr>
        <p:spPr>
          <a:xfrm>
            <a:off x="1025647" y="618247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1698;p119">
            <a:extLst>
              <a:ext uri="{FF2B5EF4-FFF2-40B4-BE49-F238E27FC236}">
                <a16:creationId xmlns:a16="http://schemas.microsoft.com/office/drawing/2014/main" id="{F7E075ED-0368-29A9-A638-44F226E47166}"/>
              </a:ext>
            </a:extLst>
          </p:cNvPr>
          <p:cNvSpPr/>
          <p:nvPr/>
        </p:nvSpPr>
        <p:spPr>
          <a:xfrm>
            <a:off x="1025647" y="5791038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1700;p119">
            <a:extLst>
              <a:ext uri="{FF2B5EF4-FFF2-40B4-BE49-F238E27FC236}">
                <a16:creationId xmlns:a16="http://schemas.microsoft.com/office/drawing/2014/main" id="{019B5490-E06A-828A-ED9F-B10B8E4CB0C9}"/>
              </a:ext>
            </a:extLst>
          </p:cNvPr>
          <p:cNvSpPr txBox="1"/>
          <p:nvPr/>
        </p:nvSpPr>
        <p:spPr>
          <a:xfrm>
            <a:off x="5659990" y="586217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1701;p119">
            <a:extLst>
              <a:ext uri="{FF2B5EF4-FFF2-40B4-BE49-F238E27FC236}">
                <a16:creationId xmlns:a16="http://schemas.microsoft.com/office/drawing/2014/main" id="{8F311433-ECA7-BAA2-B853-E2243415469F}"/>
              </a:ext>
            </a:extLst>
          </p:cNvPr>
          <p:cNvSpPr/>
          <p:nvPr/>
        </p:nvSpPr>
        <p:spPr>
          <a:xfrm>
            <a:off x="5200404" y="5772942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7" name="Isosceles Triangle 736">
            <a:extLst>
              <a:ext uri="{FF2B5EF4-FFF2-40B4-BE49-F238E27FC236}">
                <a16:creationId xmlns:a16="http://schemas.microsoft.com/office/drawing/2014/main" id="{76E5C3A4-AA60-1C5C-2FC2-CE0506C1D128}"/>
              </a:ext>
            </a:extLst>
          </p:cNvPr>
          <p:cNvSpPr/>
          <p:nvPr/>
        </p:nvSpPr>
        <p:spPr>
          <a:xfrm>
            <a:off x="5166927" y="616438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8EC066DE-4B1A-02B2-0B8D-792621E872B6}"/>
              </a:ext>
            </a:extLst>
          </p:cNvPr>
          <p:cNvSpPr/>
          <p:nvPr/>
        </p:nvSpPr>
        <p:spPr>
          <a:xfrm>
            <a:off x="5295781" y="3371542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739" name="Google Shape;906;p59">
            <a:extLst>
              <a:ext uri="{FF2B5EF4-FFF2-40B4-BE49-F238E27FC236}">
                <a16:creationId xmlns:a16="http://schemas.microsoft.com/office/drawing/2014/main" id="{8F125641-3498-F8AF-CEA4-6FD148504130}"/>
              </a:ext>
            </a:extLst>
          </p:cNvPr>
          <p:cNvSpPr txBox="1"/>
          <p:nvPr/>
        </p:nvSpPr>
        <p:spPr>
          <a:xfrm>
            <a:off x="1023999" y="1732109"/>
            <a:ext cx="8930446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97;p85">
            <a:extLst>
              <a:ext uri="{FF2B5EF4-FFF2-40B4-BE49-F238E27FC236}">
                <a16:creationId xmlns:a16="http://schemas.microsoft.com/office/drawing/2014/main" id="{09ED0147-1691-62DA-4092-3FFFE66607D3}"/>
              </a:ext>
            </a:extLst>
          </p:cNvPr>
          <p:cNvSpPr txBox="1"/>
          <p:nvPr/>
        </p:nvSpPr>
        <p:spPr>
          <a:xfrm>
            <a:off x="7062542" y="3196344"/>
            <a:ext cx="2003325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83;p85">
            <a:extLst>
              <a:ext uri="{FF2B5EF4-FFF2-40B4-BE49-F238E27FC236}">
                <a16:creationId xmlns:a16="http://schemas.microsoft.com/office/drawing/2014/main" id="{D70D487E-45F5-9762-D10D-540FDEAB2182}"/>
              </a:ext>
            </a:extLst>
          </p:cNvPr>
          <p:cNvSpPr/>
          <p:nvPr/>
        </p:nvSpPr>
        <p:spPr>
          <a:xfrm>
            <a:off x="1956509" y="16827250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88;p85">
            <a:extLst>
              <a:ext uri="{FF2B5EF4-FFF2-40B4-BE49-F238E27FC236}">
                <a16:creationId xmlns:a16="http://schemas.microsoft.com/office/drawing/2014/main" id="{BD302BCC-1CB9-8B85-AF9D-28ED68956958}"/>
              </a:ext>
            </a:extLst>
          </p:cNvPr>
          <p:cNvSpPr/>
          <p:nvPr/>
        </p:nvSpPr>
        <p:spPr>
          <a:xfrm>
            <a:off x="4023773" y="16823760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90;p85">
            <a:extLst>
              <a:ext uri="{FF2B5EF4-FFF2-40B4-BE49-F238E27FC236}">
                <a16:creationId xmlns:a16="http://schemas.microsoft.com/office/drawing/2014/main" id="{F5E570A4-324B-CAD3-96A2-6F9B661300F7}"/>
              </a:ext>
            </a:extLst>
          </p:cNvPr>
          <p:cNvCxnSpPr>
            <a:cxnSpLocks/>
            <a:stCxn id="760" idx="0"/>
            <a:endCxn id="761" idx="0"/>
          </p:cNvCxnSpPr>
          <p:nvPr/>
        </p:nvCxnSpPr>
        <p:spPr>
          <a:xfrm rot="5400000" flipH="1" flipV="1">
            <a:off x="7079662" y="1605218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9" name="Google Shape;793;p85">
            <a:extLst>
              <a:ext uri="{FF2B5EF4-FFF2-40B4-BE49-F238E27FC236}">
                <a16:creationId xmlns:a16="http://schemas.microsoft.com/office/drawing/2014/main" id="{765A1795-70A0-0A36-72AB-C6F7247AA3F5}"/>
              </a:ext>
            </a:extLst>
          </p:cNvPr>
          <p:cNvCxnSpPr>
            <a:cxnSpLocks/>
            <a:stCxn id="757" idx="0"/>
            <a:endCxn id="760" idx="0"/>
          </p:cNvCxnSpPr>
          <p:nvPr/>
        </p:nvCxnSpPr>
        <p:spPr>
          <a:xfrm rot="16200000" flipH="1">
            <a:off x="5480090" y="1607655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0" name="Google Shape;791;p85">
            <a:extLst>
              <a:ext uri="{FF2B5EF4-FFF2-40B4-BE49-F238E27FC236}">
                <a16:creationId xmlns:a16="http://schemas.microsoft.com/office/drawing/2014/main" id="{37A4FD73-4375-7461-BC7E-BC2B79ED1EC2}"/>
              </a:ext>
            </a:extLst>
          </p:cNvPr>
          <p:cNvSpPr txBox="1"/>
          <p:nvPr/>
        </p:nvSpPr>
        <p:spPr>
          <a:xfrm>
            <a:off x="6136340" y="16904556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92;p85">
            <a:extLst>
              <a:ext uri="{FF2B5EF4-FFF2-40B4-BE49-F238E27FC236}">
                <a16:creationId xmlns:a16="http://schemas.microsoft.com/office/drawing/2014/main" id="{DDE6A4A7-0897-3532-C370-0C23AE2D085C}"/>
              </a:ext>
            </a:extLst>
          </p:cNvPr>
          <p:cNvSpPr/>
          <p:nvPr/>
        </p:nvSpPr>
        <p:spPr>
          <a:xfrm>
            <a:off x="7222917" y="16823760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94;p85">
            <a:extLst>
              <a:ext uri="{FF2B5EF4-FFF2-40B4-BE49-F238E27FC236}">
                <a16:creationId xmlns:a16="http://schemas.microsoft.com/office/drawing/2014/main" id="{23832720-26E5-F5EC-4E2B-CD759E047D5E}"/>
              </a:ext>
            </a:extLst>
          </p:cNvPr>
          <p:cNvCxnSpPr>
            <a:cxnSpLocks/>
            <a:stCxn id="761" idx="0"/>
          </p:cNvCxnSpPr>
          <p:nvPr/>
        </p:nvCxnSpPr>
        <p:spPr>
          <a:xfrm rot="5400000" flipH="1" flipV="1">
            <a:off x="8977029" y="15769059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3" name="Google Shape;796;p85">
            <a:extLst>
              <a:ext uri="{FF2B5EF4-FFF2-40B4-BE49-F238E27FC236}">
                <a16:creationId xmlns:a16="http://schemas.microsoft.com/office/drawing/2014/main" id="{79036B46-A2EE-0081-C229-CC00EBAC868E}"/>
              </a:ext>
            </a:extLst>
          </p:cNvPr>
          <p:cNvCxnSpPr>
            <a:cxnSpLocks/>
            <a:stCxn id="756" idx="0"/>
            <a:endCxn id="757" idx="0"/>
          </p:cNvCxnSpPr>
          <p:nvPr/>
        </p:nvCxnSpPr>
        <p:spPr>
          <a:xfrm rot="5400000" flipH="1" flipV="1">
            <a:off x="3697509" y="15791873"/>
            <a:ext cx="3490" cy="2067264"/>
          </a:xfrm>
          <a:prstGeom prst="curvedConnector3">
            <a:avLst>
              <a:gd name="adj1" fmla="val 1146644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906;p59">
            <a:extLst>
              <a:ext uri="{FF2B5EF4-FFF2-40B4-BE49-F238E27FC236}">
                <a16:creationId xmlns:a16="http://schemas.microsoft.com/office/drawing/2014/main" id="{4B7C790F-4B7A-5917-72E5-0B66A26B8188}"/>
              </a:ext>
            </a:extLst>
          </p:cNvPr>
          <p:cNvSpPr txBox="1"/>
          <p:nvPr/>
        </p:nvSpPr>
        <p:spPr>
          <a:xfrm>
            <a:off x="909407" y="15805358"/>
            <a:ext cx="995353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 566">
            <a:extLst>
              <a:ext uri="{FF2B5EF4-FFF2-40B4-BE49-F238E27FC236}">
                <a16:creationId xmlns:a16="http://schemas.microsoft.com/office/drawing/2014/main" id="{98B9F693-38FF-5323-DEA4-CE39312432D8}"/>
              </a:ext>
            </a:extLst>
          </p:cNvPr>
          <p:cNvSpPr/>
          <p:nvPr/>
        </p:nvSpPr>
        <p:spPr>
          <a:xfrm>
            <a:off x="9084040" y="18382750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74" name="Google Shape;784;p85">
            <a:extLst>
              <a:ext uri="{FF2B5EF4-FFF2-40B4-BE49-F238E27FC236}">
                <a16:creationId xmlns:a16="http://schemas.microsoft.com/office/drawing/2014/main" id="{90E89094-2808-6C1E-DDEB-680B0E29CB92}"/>
              </a:ext>
            </a:extLst>
          </p:cNvPr>
          <p:cNvSpPr txBox="1"/>
          <p:nvPr/>
        </p:nvSpPr>
        <p:spPr>
          <a:xfrm>
            <a:off x="4728855" y="16576484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75" name="Google Shape;785;p85">
            <a:extLst>
              <a:ext uri="{FF2B5EF4-FFF2-40B4-BE49-F238E27FC236}">
                <a16:creationId xmlns:a16="http://schemas.microsoft.com/office/drawing/2014/main" id="{64F2F759-BA3D-1337-8574-622773312673}"/>
              </a:ext>
            </a:extLst>
          </p:cNvPr>
          <p:cNvSpPr txBox="1"/>
          <p:nvPr/>
        </p:nvSpPr>
        <p:spPr>
          <a:xfrm>
            <a:off x="2672609" y="16591691"/>
            <a:ext cx="20468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786;p85">
            <a:extLst>
              <a:ext uri="{FF2B5EF4-FFF2-40B4-BE49-F238E27FC236}">
                <a16:creationId xmlns:a16="http://schemas.microsoft.com/office/drawing/2014/main" id="{2012C77A-D89B-C7CE-0528-3D5DE9D1D6E8}"/>
              </a:ext>
            </a:extLst>
          </p:cNvPr>
          <p:cNvSpPr txBox="1"/>
          <p:nvPr/>
        </p:nvSpPr>
        <p:spPr>
          <a:xfrm>
            <a:off x="6298722" y="16576484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785;p85">
            <a:extLst>
              <a:ext uri="{FF2B5EF4-FFF2-40B4-BE49-F238E27FC236}">
                <a16:creationId xmlns:a16="http://schemas.microsoft.com/office/drawing/2014/main" id="{716A54A2-7917-FA33-7417-9407E3F8173F}"/>
              </a:ext>
            </a:extLst>
          </p:cNvPr>
          <p:cNvSpPr txBox="1"/>
          <p:nvPr/>
        </p:nvSpPr>
        <p:spPr>
          <a:xfrm>
            <a:off x="918204" y="16626368"/>
            <a:ext cx="128018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SW/FM 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794;p85">
            <a:extLst>
              <a:ext uri="{FF2B5EF4-FFF2-40B4-BE49-F238E27FC236}">
                <a16:creationId xmlns:a16="http://schemas.microsoft.com/office/drawing/2014/main" id="{2234F61C-2B1A-2FBC-D5EE-8FF974F2A6B4}"/>
              </a:ext>
            </a:extLst>
          </p:cNvPr>
          <p:cNvCxnSpPr>
            <a:cxnSpLocks/>
            <a:endCxn id="756" idx="0"/>
          </p:cNvCxnSpPr>
          <p:nvPr/>
        </p:nvCxnSpPr>
        <p:spPr>
          <a:xfrm>
            <a:off x="911216" y="16430527"/>
            <a:ext cx="1754406" cy="39672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9" name="Isosceles Triangle 628">
            <a:extLst>
              <a:ext uri="{FF2B5EF4-FFF2-40B4-BE49-F238E27FC236}">
                <a16:creationId xmlns:a16="http://schemas.microsoft.com/office/drawing/2014/main" id="{16EE685F-89D9-1BD1-F1B0-7DDA92FF4676}"/>
              </a:ext>
            </a:extLst>
          </p:cNvPr>
          <p:cNvSpPr/>
          <p:nvPr/>
        </p:nvSpPr>
        <p:spPr>
          <a:xfrm>
            <a:off x="4190599" y="20242212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33" name="Google Shape;942;p27">
            <a:extLst>
              <a:ext uri="{FF2B5EF4-FFF2-40B4-BE49-F238E27FC236}">
                <a16:creationId xmlns:a16="http://schemas.microsoft.com/office/drawing/2014/main" id="{282F602C-69C9-6666-E319-EA253E27119C}"/>
              </a:ext>
            </a:extLst>
          </p:cNvPr>
          <p:cNvSpPr/>
          <p:nvPr/>
        </p:nvSpPr>
        <p:spPr>
          <a:xfrm>
            <a:off x="946571" y="20223421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944;p27">
            <a:extLst>
              <a:ext uri="{FF2B5EF4-FFF2-40B4-BE49-F238E27FC236}">
                <a16:creationId xmlns:a16="http://schemas.microsoft.com/office/drawing/2014/main" id="{FA9B1D35-3D20-6710-FF52-934C1847023C}"/>
              </a:ext>
            </a:extLst>
          </p:cNvPr>
          <p:cNvSpPr/>
          <p:nvPr/>
        </p:nvSpPr>
        <p:spPr>
          <a:xfrm>
            <a:off x="946571" y="19806358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943;p27">
            <a:extLst>
              <a:ext uri="{FF2B5EF4-FFF2-40B4-BE49-F238E27FC236}">
                <a16:creationId xmlns:a16="http://schemas.microsoft.com/office/drawing/2014/main" id="{A5D71029-7DA0-CB8B-6FE4-C98CD93AA04A}"/>
              </a:ext>
            </a:extLst>
          </p:cNvPr>
          <p:cNvSpPr txBox="1"/>
          <p:nvPr/>
        </p:nvSpPr>
        <p:spPr>
          <a:xfrm>
            <a:off x="4583792" y="1987094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942;p27">
            <a:extLst>
              <a:ext uri="{FF2B5EF4-FFF2-40B4-BE49-F238E27FC236}">
                <a16:creationId xmlns:a16="http://schemas.microsoft.com/office/drawing/2014/main" id="{EC6C8BAB-23B3-B782-04FD-D32CA462D739}"/>
              </a:ext>
            </a:extLst>
          </p:cNvPr>
          <p:cNvSpPr/>
          <p:nvPr/>
        </p:nvSpPr>
        <p:spPr>
          <a:xfrm>
            <a:off x="4214462" y="19805337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9EE1ECE4-DD85-6C45-A138-3E8BE9635140}"/>
              </a:ext>
            </a:extLst>
          </p:cNvPr>
          <p:cNvSpPr txBox="1"/>
          <p:nvPr/>
        </p:nvSpPr>
        <p:spPr>
          <a:xfrm>
            <a:off x="940537" y="19246161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25" name="Google Shape;797;p85">
            <a:extLst>
              <a:ext uri="{FF2B5EF4-FFF2-40B4-BE49-F238E27FC236}">
                <a16:creationId xmlns:a16="http://schemas.microsoft.com/office/drawing/2014/main" id="{BBAAAEEA-A7A5-3D50-92F9-0CB1970DB247}"/>
              </a:ext>
            </a:extLst>
          </p:cNvPr>
          <p:cNvSpPr txBox="1"/>
          <p:nvPr/>
        </p:nvSpPr>
        <p:spPr>
          <a:xfrm>
            <a:off x="9369700" y="17703031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861" name="Google Shape;943;p27">
            <a:extLst>
              <a:ext uri="{FF2B5EF4-FFF2-40B4-BE49-F238E27FC236}">
                <a16:creationId xmlns:a16="http://schemas.microsoft.com/office/drawing/2014/main" id="{988025C0-E35C-6872-AF97-83C4D1FDCBCA}"/>
              </a:ext>
            </a:extLst>
          </p:cNvPr>
          <p:cNvSpPr txBox="1"/>
          <p:nvPr/>
        </p:nvSpPr>
        <p:spPr>
          <a:xfrm>
            <a:off x="5535474" y="26721145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943;p27">
            <a:extLst>
              <a:ext uri="{FF2B5EF4-FFF2-40B4-BE49-F238E27FC236}">
                <a16:creationId xmlns:a16="http://schemas.microsoft.com/office/drawing/2014/main" id="{FB704AD7-2C88-7F32-9018-FEA16EA91BD9}"/>
              </a:ext>
            </a:extLst>
          </p:cNvPr>
          <p:cNvSpPr txBox="1"/>
          <p:nvPr/>
        </p:nvSpPr>
        <p:spPr>
          <a:xfrm>
            <a:off x="1401072" y="26721145"/>
            <a:ext cx="274431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</p:txBody>
      </p:sp>
      <p:sp>
        <p:nvSpPr>
          <p:cNvPr id="863" name="Google Shape;945;p27">
            <a:extLst>
              <a:ext uri="{FF2B5EF4-FFF2-40B4-BE49-F238E27FC236}">
                <a16:creationId xmlns:a16="http://schemas.microsoft.com/office/drawing/2014/main" id="{2189CB68-795B-E3CC-BE19-7527648B1AA4}"/>
              </a:ext>
            </a:extLst>
          </p:cNvPr>
          <p:cNvSpPr txBox="1"/>
          <p:nvPr/>
        </p:nvSpPr>
        <p:spPr>
          <a:xfrm>
            <a:off x="1401072" y="26309399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5" name="Isosceles Triangle 864">
            <a:extLst>
              <a:ext uri="{FF2B5EF4-FFF2-40B4-BE49-F238E27FC236}">
                <a16:creationId xmlns:a16="http://schemas.microsoft.com/office/drawing/2014/main" id="{846835A0-44C7-C418-A854-37DF0E397C74}"/>
              </a:ext>
            </a:extLst>
          </p:cNvPr>
          <p:cNvSpPr/>
          <p:nvPr/>
        </p:nvSpPr>
        <p:spPr>
          <a:xfrm>
            <a:off x="5142281" y="26679643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866" name="Google Shape;942;p27">
            <a:extLst>
              <a:ext uri="{FF2B5EF4-FFF2-40B4-BE49-F238E27FC236}">
                <a16:creationId xmlns:a16="http://schemas.microsoft.com/office/drawing/2014/main" id="{D29BD538-DA4B-1276-6A9C-051D7CE5D2D9}"/>
              </a:ext>
            </a:extLst>
          </p:cNvPr>
          <p:cNvSpPr/>
          <p:nvPr/>
        </p:nvSpPr>
        <p:spPr>
          <a:xfrm>
            <a:off x="1014320" y="26660852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944;p27">
            <a:extLst>
              <a:ext uri="{FF2B5EF4-FFF2-40B4-BE49-F238E27FC236}">
                <a16:creationId xmlns:a16="http://schemas.microsoft.com/office/drawing/2014/main" id="{7E340966-AB9F-6672-8D07-F70CFBEE2AB1}"/>
              </a:ext>
            </a:extLst>
          </p:cNvPr>
          <p:cNvSpPr/>
          <p:nvPr/>
        </p:nvSpPr>
        <p:spPr>
          <a:xfrm>
            <a:off x="1014320" y="26243789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943;p27">
            <a:extLst>
              <a:ext uri="{FF2B5EF4-FFF2-40B4-BE49-F238E27FC236}">
                <a16:creationId xmlns:a16="http://schemas.microsoft.com/office/drawing/2014/main" id="{7134662E-3CAB-B398-3CA9-3133DDE3E0DC}"/>
              </a:ext>
            </a:extLst>
          </p:cNvPr>
          <p:cNvSpPr txBox="1"/>
          <p:nvPr/>
        </p:nvSpPr>
        <p:spPr>
          <a:xfrm>
            <a:off x="5535474" y="26308378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942;p27">
            <a:extLst>
              <a:ext uri="{FF2B5EF4-FFF2-40B4-BE49-F238E27FC236}">
                <a16:creationId xmlns:a16="http://schemas.microsoft.com/office/drawing/2014/main" id="{1BB36DC7-7746-01C6-35F4-B7888E965008}"/>
              </a:ext>
            </a:extLst>
          </p:cNvPr>
          <p:cNvSpPr/>
          <p:nvPr/>
        </p:nvSpPr>
        <p:spPr>
          <a:xfrm>
            <a:off x="5166144" y="26242768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0629CAFA-7F49-3410-034F-5527BB68D733}"/>
              </a:ext>
            </a:extLst>
          </p:cNvPr>
          <p:cNvSpPr txBox="1"/>
          <p:nvPr/>
        </p:nvSpPr>
        <p:spPr>
          <a:xfrm>
            <a:off x="1008286" y="25683592"/>
            <a:ext cx="712676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	</a:t>
            </a: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Backtrack to previous State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73" name="TextBox 872">
            <a:extLst>
              <a:ext uri="{FF2B5EF4-FFF2-40B4-BE49-F238E27FC236}">
                <a16:creationId xmlns:a16="http://schemas.microsoft.com/office/drawing/2014/main" id="{25CA55DC-19D9-987A-FB40-8A29B5339063}"/>
              </a:ext>
            </a:extLst>
          </p:cNvPr>
          <p:cNvSpPr txBox="1"/>
          <p:nvPr/>
        </p:nvSpPr>
        <p:spPr>
          <a:xfrm>
            <a:off x="1017805" y="5141830"/>
            <a:ext cx="6036650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 –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 algn="l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Transition – Erroneous result </a:t>
            </a:r>
            <a:r>
              <a:rPr lang="en-US" sz="1100" b="0" i="0" u="none" strike="noStrike" baseline="0" dirty="0">
                <a:latin typeface="+mj-lt"/>
              </a:rPr>
              <a:t>from the operation over the operands</a:t>
            </a:r>
            <a:endParaRPr lang="en-US" sz="1100" dirty="0">
              <a:latin typeface="+mj-lt"/>
              <a:cs typeface="Alef" panose="00000500000000000000" pitchFamily="2" charset="-79"/>
            </a:endParaRPr>
          </a:p>
        </p:txBody>
      </p:sp>
      <p:sp>
        <p:nvSpPr>
          <p:cNvPr id="12" name=" 11">
            <a:extLst>
              <a:ext uri="{FF2B5EF4-FFF2-40B4-BE49-F238E27FC236}">
                <a16:creationId xmlns:a16="http://schemas.microsoft.com/office/drawing/2014/main" id="{225B8A68-E276-B1D5-64B8-7739AEE38D2E}"/>
              </a:ext>
            </a:extLst>
          </p:cNvPr>
          <p:cNvSpPr/>
          <p:nvPr/>
        </p:nvSpPr>
        <p:spPr>
          <a:xfrm>
            <a:off x="9117025" y="2543433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" name="Google Shape;783;p85">
            <a:extLst>
              <a:ext uri="{FF2B5EF4-FFF2-40B4-BE49-F238E27FC236}">
                <a16:creationId xmlns:a16="http://schemas.microsoft.com/office/drawing/2014/main" id="{E177A538-C0E3-1A4C-5A64-1903DE569473}"/>
              </a:ext>
            </a:extLst>
          </p:cNvPr>
          <p:cNvSpPr/>
          <p:nvPr/>
        </p:nvSpPr>
        <p:spPr>
          <a:xfrm>
            <a:off x="-8126134" y="13380383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7;p85">
            <a:extLst>
              <a:ext uri="{FF2B5EF4-FFF2-40B4-BE49-F238E27FC236}">
                <a16:creationId xmlns:a16="http://schemas.microsoft.com/office/drawing/2014/main" id="{8492E49B-92AE-A228-D3B6-C3A9F06AD279}"/>
              </a:ext>
            </a:extLst>
          </p:cNvPr>
          <p:cNvSpPr txBox="1"/>
          <p:nvPr/>
        </p:nvSpPr>
        <p:spPr>
          <a:xfrm>
            <a:off x="-4100269" y="13042084"/>
            <a:ext cx="207866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5;p85">
            <a:extLst>
              <a:ext uri="{FF2B5EF4-FFF2-40B4-BE49-F238E27FC236}">
                <a16:creationId xmlns:a16="http://schemas.microsoft.com/office/drawing/2014/main" id="{A36B9777-A17E-41B1-EF21-818E26F34179}"/>
              </a:ext>
            </a:extLst>
          </p:cNvPr>
          <p:cNvSpPr/>
          <p:nvPr/>
        </p:nvSpPr>
        <p:spPr>
          <a:xfrm>
            <a:off x="-2762232" y="1328353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43;p27">
            <a:extLst>
              <a:ext uri="{FF2B5EF4-FFF2-40B4-BE49-F238E27FC236}">
                <a16:creationId xmlns:a16="http://schemas.microsoft.com/office/drawing/2014/main" id="{FAD679B7-309D-F681-FB3D-30DA193F50E0}"/>
              </a:ext>
            </a:extLst>
          </p:cNvPr>
          <p:cNvSpPr txBox="1"/>
          <p:nvPr/>
        </p:nvSpPr>
        <p:spPr>
          <a:xfrm>
            <a:off x="-3947254" y="1654401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3;p27">
            <a:extLst>
              <a:ext uri="{FF2B5EF4-FFF2-40B4-BE49-F238E27FC236}">
                <a16:creationId xmlns:a16="http://schemas.microsoft.com/office/drawing/2014/main" id="{24D425B8-3441-2EF9-0E32-817F6B497ED3}"/>
              </a:ext>
            </a:extLst>
          </p:cNvPr>
          <p:cNvSpPr txBox="1"/>
          <p:nvPr/>
        </p:nvSpPr>
        <p:spPr>
          <a:xfrm>
            <a:off x="-7197724" y="16554734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5;p27">
            <a:extLst>
              <a:ext uri="{FF2B5EF4-FFF2-40B4-BE49-F238E27FC236}">
                <a16:creationId xmlns:a16="http://schemas.microsoft.com/office/drawing/2014/main" id="{B813A439-FFD5-1216-725D-E0BEAF277408}"/>
              </a:ext>
            </a:extLst>
          </p:cNvPr>
          <p:cNvSpPr txBox="1"/>
          <p:nvPr/>
        </p:nvSpPr>
        <p:spPr>
          <a:xfrm>
            <a:off x="-7197724" y="16132271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3;p85">
            <a:extLst>
              <a:ext uri="{FF2B5EF4-FFF2-40B4-BE49-F238E27FC236}">
                <a16:creationId xmlns:a16="http://schemas.microsoft.com/office/drawing/2014/main" id="{2350CF75-62BF-6ADE-17A5-0722642489BF}"/>
              </a:ext>
            </a:extLst>
          </p:cNvPr>
          <p:cNvSpPr/>
          <p:nvPr/>
        </p:nvSpPr>
        <p:spPr>
          <a:xfrm>
            <a:off x="-10073410" y="1329002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88;p85">
            <a:extLst>
              <a:ext uri="{FF2B5EF4-FFF2-40B4-BE49-F238E27FC236}">
                <a16:creationId xmlns:a16="http://schemas.microsoft.com/office/drawing/2014/main" id="{BF118F5C-3C64-423D-1DB1-604A95B3618E}"/>
              </a:ext>
            </a:extLst>
          </p:cNvPr>
          <p:cNvSpPr/>
          <p:nvPr/>
        </p:nvSpPr>
        <p:spPr>
          <a:xfrm>
            <a:off x="-8006146" y="1329017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790;p85">
            <a:extLst>
              <a:ext uri="{FF2B5EF4-FFF2-40B4-BE49-F238E27FC236}">
                <a16:creationId xmlns:a16="http://schemas.microsoft.com/office/drawing/2014/main" id="{B6A26582-B35B-2D17-EFD5-0E1624F2F367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-4950257" y="1251860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793;p85">
            <a:extLst>
              <a:ext uri="{FF2B5EF4-FFF2-40B4-BE49-F238E27FC236}">
                <a16:creationId xmlns:a16="http://schemas.microsoft.com/office/drawing/2014/main" id="{9A105D23-CAA0-E2EC-265F-4F8EC5649F14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-6549829" y="1254297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791;p85">
            <a:extLst>
              <a:ext uri="{FF2B5EF4-FFF2-40B4-BE49-F238E27FC236}">
                <a16:creationId xmlns:a16="http://schemas.microsoft.com/office/drawing/2014/main" id="{76DD267D-BA35-5CD5-1B8B-113BCCCB9628}"/>
              </a:ext>
            </a:extLst>
          </p:cNvPr>
          <p:cNvSpPr txBox="1"/>
          <p:nvPr/>
        </p:nvSpPr>
        <p:spPr>
          <a:xfrm>
            <a:off x="-5893579" y="1337097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92;p85">
            <a:extLst>
              <a:ext uri="{FF2B5EF4-FFF2-40B4-BE49-F238E27FC236}">
                <a16:creationId xmlns:a16="http://schemas.microsoft.com/office/drawing/2014/main" id="{D506A22E-7570-8A95-4F07-9DF3C69D9484}"/>
              </a:ext>
            </a:extLst>
          </p:cNvPr>
          <p:cNvSpPr/>
          <p:nvPr/>
        </p:nvSpPr>
        <p:spPr>
          <a:xfrm>
            <a:off x="-4807002" y="1329017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794;p85">
            <a:extLst>
              <a:ext uri="{FF2B5EF4-FFF2-40B4-BE49-F238E27FC236}">
                <a16:creationId xmlns:a16="http://schemas.microsoft.com/office/drawing/2014/main" id="{BCD0E87A-E877-BD09-7DD7-BB5F8AB2848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-3052890" y="12235475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796;p85">
            <a:extLst>
              <a:ext uri="{FF2B5EF4-FFF2-40B4-BE49-F238E27FC236}">
                <a16:creationId xmlns:a16="http://schemas.microsoft.com/office/drawing/2014/main" id="{569CB78B-8BC8-A3BB-C243-9FE561807799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-8330739" y="1225647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906;p59">
            <a:extLst>
              <a:ext uri="{FF2B5EF4-FFF2-40B4-BE49-F238E27FC236}">
                <a16:creationId xmlns:a16="http://schemas.microsoft.com/office/drawing/2014/main" id="{DA1FA2DE-7006-79E0-61B2-DEBE7E2B8A68}"/>
              </a:ext>
            </a:extLst>
          </p:cNvPr>
          <p:cNvSpPr txBox="1"/>
          <p:nvPr/>
        </p:nvSpPr>
        <p:spPr>
          <a:xfrm>
            <a:off x="-11048537" y="12305350"/>
            <a:ext cx="991581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7AA69581-75BB-E3F5-B073-24A33FCEB709}"/>
              </a:ext>
            </a:extLst>
          </p:cNvPr>
          <p:cNvSpPr/>
          <p:nvPr/>
        </p:nvSpPr>
        <p:spPr>
          <a:xfrm>
            <a:off x="-2993175" y="14832797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0" name="Google Shape;784;p85">
            <a:extLst>
              <a:ext uri="{FF2B5EF4-FFF2-40B4-BE49-F238E27FC236}">
                <a16:creationId xmlns:a16="http://schemas.microsoft.com/office/drawing/2014/main" id="{9E36138E-9991-8C32-D38D-462947F3C736}"/>
              </a:ext>
            </a:extLst>
          </p:cNvPr>
          <p:cNvSpPr txBox="1"/>
          <p:nvPr/>
        </p:nvSpPr>
        <p:spPr>
          <a:xfrm>
            <a:off x="-7301064" y="13042900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21" name="Google Shape;785;p85">
            <a:extLst>
              <a:ext uri="{FF2B5EF4-FFF2-40B4-BE49-F238E27FC236}">
                <a16:creationId xmlns:a16="http://schemas.microsoft.com/office/drawing/2014/main" id="{B9FB72AD-5877-8705-FB00-F7FA2C1E0BE3}"/>
              </a:ext>
            </a:extLst>
          </p:cNvPr>
          <p:cNvSpPr txBox="1"/>
          <p:nvPr/>
        </p:nvSpPr>
        <p:spPr>
          <a:xfrm>
            <a:off x="-9373666" y="13042900"/>
            <a:ext cx="208600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86;p85">
            <a:extLst>
              <a:ext uri="{FF2B5EF4-FFF2-40B4-BE49-F238E27FC236}">
                <a16:creationId xmlns:a16="http://schemas.microsoft.com/office/drawing/2014/main" id="{8FBBF0E2-9AAC-FFBF-7F6F-113A8BF30184}"/>
              </a:ext>
            </a:extLst>
          </p:cNvPr>
          <p:cNvSpPr txBox="1"/>
          <p:nvPr/>
        </p:nvSpPr>
        <p:spPr>
          <a:xfrm>
            <a:off x="-5731197" y="13042900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85;p85">
            <a:extLst>
              <a:ext uri="{FF2B5EF4-FFF2-40B4-BE49-F238E27FC236}">
                <a16:creationId xmlns:a16="http://schemas.microsoft.com/office/drawing/2014/main" id="{6B842C1B-23FF-D8A8-02B1-3A09D954E094}"/>
              </a:ext>
            </a:extLst>
          </p:cNvPr>
          <p:cNvSpPr txBox="1"/>
          <p:nvPr/>
        </p:nvSpPr>
        <p:spPr>
          <a:xfrm>
            <a:off x="-11072982" y="13089297"/>
            <a:ext cx="117583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in 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794;p85">
            <a:extLst>
              <a:ext uri="{FF2B5EF4-FFF2-40B4-BE49-F238E27FC236}">
                <a16:creationId xmlns:a16="http://schemas.microsoft.com/office/drawing/2014/main" id="{E08E939E-902C-6E25-98D0-59E68D48F20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-11076719" y="12850835"/>
            <a:ext cx="1712422" cy="43919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5;p85">
            <a:extLst>
              <a:ext uri="{FF2B5EF4-FFF2-40B4-BE49-F238E27FC236}">
                <a16:creationId xmlns:a16="http://schemas.microsoft.com/office/drawing/2014/main" id="{3FBA92B0-E8C6-7237-0F18-F8F093F32B84}"/>
              </a:ext>
            </a:extLst>
          </p:cNvPr>
          <p:cNvSpPr txBox="1"/>
          <p:nvPr/>
        </p:nvSpPr>
        <p:spPr>
          <a:xfrm>
            <a:off x="-9517527" y="15006833"/>
            <a:ext cx="16386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794;p85">
            <a:extLst>
              <a:ext uri="{FF2B5EF4-FFF2-40B4-BE49-F238E27FC236}">
                <a16:creationId xmlns:a16="http://schemas.microsoft.com/office/drawing/2014/main" id="{D0A3E5CD-6ECE-FF6A-FDA0-892B0DF67D64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-9373666" y="14797703"/>
            <a:ext cx="1956645" cy="74268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F02B17A-3CDD-7D6D-A641-061E7B58A812}"/>
              </a:ext>
            </a:extLst>
          </p:cNvPr>
          <p:cNvSpPr/>
          <p:nvPr/>
        </p:nvSpPr>
        <p:spPr>
          <a:xfrm>
            <a:off x="-4340448" y="1650251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8" name="Google Shape;942;p27">
            <a:extLst>
              <a:ext uri="{FF2B5EF4-FFF2-40B4-BE49-F238E27FC236}">
                <a16:creationId xmlns:a16="http://schemas.microsoft.com/office/drawing/2014/main" id="{EA8A35E9-369D-1AEF-B58C-D58DE935E025}"/>
              </a:ext>
            </a:extLst>
          </p:cNvPr>
          <p:cNvSpPr/>
          <p:nvPr/>
        </p:nvSpPr>
        <p:spPr>
          <a:xfrm>
            <a:off x="-7584476" y="1648372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44;p27">
            <a:extLst>
              <a:ext uri="{FF2B5EF4-FFF2-40B4-BE49-F238E27FC236}">
                <a16:creationId xmlns:a16="http://schemas.microsoft.com/office/drawing/2014/main" id="{78C35601-882A-0421-D4B3-4A4490AF5CD7}"/>
              </a:ext>
            </a:extLst>
          </p:cNvPr>
          <p:cNvSpPr/>
          <p:nvPr/>
        </p:nvSpPr>
        <p:spPr>
          <a:xfrm>
            <a:off x="-7584476" y="1606666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43;p27">
            <a:extLst>
              <a:ext uri="{FF2B5EF4-FFF2-40B4-BE49-F238E27FC236}">
                <a16:creationId xmlns:a16="http://schemas.microsoft.com/office/drawing/2014/main" id="{65A6643B-BAF5-979A-332D-AC0299F6715B}"/>
              </a:ext>
            </a:extLst>
          </p:cNvPr>
          <p:cNvSpPr txBox="1"/>
          <p:nvPr/>
        </p:nvSpPr>
        <p:spPr>
          <a:xfrm>
            <a:off x="-3947255" y="16131250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42;p27">
            <a:extLst>
              <a:ext uri="{FF2B5EF4-FFF2-40B4-BE49-F238E27FC236}">
                <a16:creationId xmlns:a16="http://schemas.microsoft.com/office/drawing/2014/main" id="{E84741DB-1EBC-DD0E-2599-1F5B2F54C6B2}"/>
              </a:ext>
            </a:extLst>
          </p:cNvPr>
          <p:cNvSpPr/>
          <p:nvPr/>
        </p:nvSpPr>
        <p:spPr>
          <a:xfrm>
            <a:off x="-4316585" y="1606564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2F9AA4-71A1-41C0-211B-04696DC5A2A6}"/>
              </a:ext>
            </a:extLst>
          </p:cNvPr>
          <p:cNvSpPr txBox="1"/>
          <p:nvPr/>
        </p:nvSpPr>
        <p:spPr>
          <a:xfrm>
            <a:off x="-7590510" y="1550646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3" name="Google Shape;797;p85">
            <a:extLst>
              <a:ext uri="{FF2B5EF4-FFF2-40B4-BE49-F238E27FC236}">
                <a16:creationId xmlns:a16="http://schemas.microsoft.com/office/drawing/2014/main" id="{0BA252B1-4205-9F08-AB5A-CAF4D60E3F31}"/>
              </a:ext>
            </a:extLst>
          </p:cNvPr>
          <p:cNvSpPr txBox="1"/>
          <p:nvPr/>
        </p:nvSpPr>
        <p:spPr>
          <a:xfrm>
            <a:off x="-2660219" y="14169447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1B41FE4F-FE7D-5A43-5CE8-4030C0B21947}"/>
              </a:ext>
            </a:extLst>
          </p:cNvPr>
          <p:cNvCxnSpPr/>
          <p:nvPr/>
        </p:nvCxnSpPr>
        <p:spPr>
          <a:xfrm>
            <a:off x="-384582" y="16611702"/>
            <a:ext cx="0" cy="293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Google Shape;794;p85">
            <a:extLst>
              <a:ext uri="{FF2B5EF4-FFF2-40B4-BE49-F238E27FC236}">
                <a16:creationId xmlns:a16="http://schemas.microsoft.com/office/drawing/2014/main" id="{58E5E6E1-A150-6272-CF89-F51E9695D2FB}"/>
              </a:ext>
            </a:extLst>
          </p:cNvPr>
          <p:cNvCxnSpPr>
            <a:cxnSpLocks/>
            <a:endCxn id="757" idx="4"/>
          </p:cNvCxnSpPr>
          <p:nvPr/>
        </p:nvCxnSpPr>
        <p:spPr>
          <a:xfrm flipV="1">
            <a:off x="918204" y="18241080"/>
            <a:ext cx="3814682" cy="739146"/>
          </a:xfrm>
          <a:prstGeom prst="curvedConnector2">
            <a:avLst/>
          </a:prstGeom>
          <a:noFill/>
          <a:ln w="63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3" name="Google Shape;785;p85">
            <a:extLst>
              <a:ext uri="{FF2B5EF4-FFF2-40B4-BE49-F238E27FC236}">
                <a16:creationId xmlns:a16="http://schemas.microsoft.com/office/drawing/2014/main" id="{71685196-725C-A364-1A2F-A4D6B1C70D85}"/>
              </a:ext>
            </a:extLst>
          </p:cNvPr>
          <p:cNvSpPr txBox="1"/>
          <p:nvPr/>
        </p:nvSpPr>
        <p:spPr>
          <a:xfrm>
            <a:off x="901455" y="18655250"/>
            <a:ext cx="9373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HW Defect</a:t>
            </a:r>
          </a:p>
        </p:txBody>
      </p:sp>
      <p:cxnSp>
        <p:nvCxnSpPr>
          <p:cNvPr id="860" name="Google Shape;794;p85">
            <a:extLst>
              <a:ext uri="{FF2B5EF4-FFF2-40B4-BE49-F238E27FC236}">
                <a16:creationId xmlns:a16="http://schemas.microsoft.com/office/drawing/2014/main" id="{A4C9C813-F5A7-D4CA-D148-0D5B8FE1FBE3}"/>
              </a:ext>
            </a:extLst>
          </p:cNvPr>
          <p:cNvCxnSpPr>
            <a:cxnSpLocks/>
            <a:endCxn id="756" idx="4"/>
          </p:cNvCxnSpPr>
          <p:nvPr/>
        </p:nvCxnSpPr>
        <p:spPr>
          <a:xfrm flipV="1">
            <a:off x="914173" y="18244570"/>
            <a:ext cx="1751449" cy="738835"/>
          </a:xfrm>
          <a:prstGeom prst="curvedConnector2">
            <a:avLst/>
          </a:prstGeom>
          <a:noFill/>
          <a:ln w="63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59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500"/>
                            </p:stCondLst>
                            <p:childTnLst>
                              <p:par>
                                <p:cTn id="1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000"/>
                            </p:stCondLst>
                            <p:childTnLst>
                              <p:par>
                                <p:cTn id="2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500"/>
                            </p:stCondLst>
                            <p:childTnLst>
                              <p:par>
                                <p:cTn id="2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500"/>
                            </p:stCondLst>
                            <p:childTnLst>
                              <p:par>
                                <p:cTn id="2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00"/>
                            </p:stCondLst>
                            <p:childTnLst>
                              <p:par>
                                <p:cTn id="2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500"/>
                            </p:stCondLst>
                            <p:childTnLst>
                              <p:par>
                                <p:cTn id="2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6000"/>
                            </p:stCondLst>
                            <p:childTnLst>
                              <p:par>
                                <p:cTn id="4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3" name="Google Shape;1601;p90">
            <a:extLst>
              <a:ext uri="{FF2B5EF4-FFF2-40B4-BE49-F238E27FC236}">
                <a16:creationId xmlns:a16="http://schemas.microsoft.com/office/drawing/2014/main" id="{E494A206-687E-D91F-A4C9-FE1E43D7E218}"/>
              </a:ext>
            </a:extLst>
          </p:cNvPr>
          <p:cNvCxnSpPr>
            <a:cxnSpLocks/>
            <a:stCxn id="430" idx="0"/>
            <a:endCxn id="428" idx="0"/>
          </p:cNvCxnSpPr>
          <p:nvPr/>
        </p:nvCxnSpPr>
        <p:spPr>
          <a:xfrm rot="5400000" flipH="1" flipV="1">
            <a:off x="8079467" y="2459423"/>
            <a:ext cx="13744" cy="2063770"/>
          </a:xfrm>
          <a:prstGeom prst="curvedConnector3">
            <a:avLst>
              <a:gd name="adj1" fmla="val 294465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1" name="Google Shape;797;p85">
            <a:extLst>
              <a:ext uri="{FF2B5EF4-FFF2-40B4-BE49-F238E27FC236}">
                <a16:creationId xmlns:a16="http://schemas.microsoft.com/office/drawing/2014/main" id="{DC534684-BA17-E5B3-BCB0-8FBFFD4AD085}"/>
              </a:ext>
            </a:extLst>
          </p:cNvPr>
          <p:cNvSpPr txBox="1"/>
          <p:nvPr/>
        </p:nvSpPr>
        <p:spPr>
          <a:xfrm>
            <a:off x="7929650" y="16575668"/>
            <a:ext cx="207866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795;p85">
            <a:extLst>
              <a:ext uri="{FF2B5EF4-FFF2-40B4-BE49-F238E27FC236}">
                <a16:creationId xmlns:a16="http://schemas.microsoft.com/office/drawing/2014/main" id="{EF1F409E-0FBF-4DE6-8AA6-B16576836DE3}"/>
              </a:ext>
            </a:extLst>
          </p:cNvPr>
          <p:cNvSpPr/>
          <p:nvPr/>
        </p:nvSpPr>
        <p:spPr>
          <a:xfrm>
            <a:off x="9267687" y="1681712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943;p27">
            <a:extLst>
              <a:ext uri="{FF2B5EF4-FFF2-40B4-BE49-F238E27FC236}">
                <a16:creationId xmlns:a16="http://schemas.microsoft.com/office/drawing/2014/main" id="{6DDC03D4-EB2F-9BF5-098B-44D9018432D5}"/>
              </a:ext>
            </a:extLst>
          </p:cNvPr>
          <p:cNvSpPr txBox="1"/>
          <p:nvPr/>
        </p:nvSpPr>
        <p:spPr>
          <a:xfrm>
            <a:off x="4583793" y="20283714"/>
            <a:ext cx="403305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943;p27">
            <a:extLst>
              <a:ext uri="{FF2B5EF4-FFF2-40B4-BE49-F238E27FC236}">
                <a16:creationId xmlns:a16="http://schemas.microsoft.com/office/drawing/2014/main" id="{E1BB46CF-00B7-A938-349D-316279DE75DB}"/>
              </a:ext>
            </a:extLst>
          </p:cNvPr>
          <p:cNvSpPr txBox="1"/>
          <p:nvPr/>
        </p:nvSpPr>
        <p:spPr>
          <a:xfrm>
            <a:off x="1333323" y="20294431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945;p27">
            <a:extLst>
              <a:ext uri="{FF2B5EF4-FFF2-40B4-BE49-F238E27FC236}">
                <a16:creationId xmlns:a16="http://schemas.microsoft.com/office/drawing/2014/main" id="{E4712DE0-87B7-838D-FF2B-46C44F3C95FA}"/>
              </a:ext>
            </a:extLst>
          </p:cNvPr>
          <p:cNvSpPr txBox="1"/>
          <p:nvPr/>
        </p:nvSpPr>
        <p:spPr>
          <a:xfrm>
            <a:off x="1333323" y="19871968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785;p85">
            <a:extLst>
              <a:ext uri="{FF2B5EF4-FFF2-40B4-BE49-F238E27FC236}">
                <a16:creationId xmlns:a16="http://schemas.microsoft.com/office/drawing/2014/main" id="{8F88326B-F555-B9D8-FFFB-C30BECF2476D}"/>
              </a:ext>
            </a:extLst>
          </p:cNvPr>
          <p:cNvSpPr txBox="1"/>
          <p:nvPr/>
        </p:nvSpPr>
        <p:spPr>
          <a:xfrm>
            <a:off x="2132911" y="8596554"/>
            <a:ext cx="20623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165" name="Google Shape;785;p85">
            <a:extLst>
              <a:ext uri="{FF2B5EF4-FFF2-40B4-BE49-F238E27FC236}">
                <a16:creationId xmlns:a16="http://schemas.microsoft.com/office/drawing/2014/main" id="{B520E27A-09F9-D90E-5527-3F9AFCBC28CB}"/>
              </a:ext>
            </a:extLst>
          </p:cNvPr>
          <p:cNvSpPr txBox="1"/>
          <p:nvPr/>
        </p:nvSpPr>
        <p:spPr>
          <a:xfrm>
            <a:off x="2136459" y="8936320"/>
            <a:ext cx="205604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75" name="Google Shape;785;p85">
            <a:extLst>
              <a:ext uri="{FF2B5EF4-FFF2-40B4-BE49-F238E27FC236}">
                <a16:creationId xmlns:a16="http://schemas.microsoft.com/office/drawing/2014/main" id="{B03EC5D4-84BC-6DE6-0DF8-970029E94003}"/>
              </a:ext>
            </a:extLst>
          </p:cNvPr>
          <p:cNvSpPr txBox="1"/>
          <p:nvPr/>
        </p:nvSpPr>
        <p:spPr>
          <a:xfrm>
            <a:off x="6638661" y="8923703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58" name="Google Shape;785;p85">
            <a:extLst>
              <a:ext uri="{FF2B5EF4-FFF2-40B4-BE49-F238E27FC236}">
                <a16:creationId xmlns:a16="http://schemas.microsoft.com/office/drawing/2014/main" id="{0251674C-5C09-1167-CC60-C8528B2F9FDC}"/>
              </a:ext>
            </a:extLst>
          </p:cNvPr>
          <p:cNvSpPr txBox="1"/>
          <p:nvPr/>
        </p:nvSpPr>
        <p:spPr>
          <a:xfrm>
            <a:off x="4017825" y="10626258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66" name="Google Shape;785;p85">
            <a:extLst>
              <a:ext uri="{FF2B5EF4-FFF2-40B4-BE49-F238E27FC236}">
                <a16:creationId xmlns:a16="http://schemas.microsoft.com/office/drawing/2014/main" id="{DCD124DC-D282-D390-CE71-32ED12C99C17}"/>
              </a:ext>
            </a:extLst>
          </p:cNvPr>
          <p:cNvSpPr txBox="1"/>
          <p:nvPr/>
        </p:nvSpPr>
        <p:spPr>
          <a:xfrm>
            <a:off x="4017826" y="10966024"/>
            <a:ext cx="2052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82" name="Google Shape;785;p85">
            <a:extLst>
              <a:ext uri="{FF2B5EF4-FFF2-40B4-BE49-F238E27FC236}">
                <a16:creationId xmlns:a16="http://schemas.microsoft.com/office/drawing/2014/main" id="{55CA72BB-A3B8-ECA8-24F4-7033CB4766DA}"/>
              </a:ext>
            </a:extLst>
          </p:cNvPr>
          <p:cNvSpPr txBox="1"/>
          <p:nvPr/>
        </p:nvSpPr>
        <p:spPr>
          <a:xfrm>
            <a:off x="6638660" y="8593410"/>
            <a:ext cx="20397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300" name="Google Shape;785;p85">
            <a:extLst>
              <a:ext uri="{FF2B5EF4-FFF2-40B4-BE49-F238E27FC236}">
                <a16:creationId xmlns:a16="http://schemas.microsoft.com/office/drawing/2014/main" id="{9ABBDA2C-153A-CB6C-A52B-8BAEEB73762F}"/>
              </a:ext>
            </a:extLst>
          </p:cNvPr>
          <p:cNvSpPr txBox="1"/>
          <p:nvPr/>
        </p:nvSpPr>
        <p:spPr>
          <a:xfrm>
            <a:off x="8514849" y="10960724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9DC1954E-EE06-FA2D-59EF-2B0AF220201A}"/>
              </a:ext>
            </a:extLst>
          </p:cNvPr>
          <p:cNvSpPr txBox="1"/>
          <p:nvPr/>
        </p:nvSpPr>
        <p:spPr>
          <a:xfrm>
            <a:off x="8514849" y="10625576"/>
            <a:ext cx="20659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440" name="Google Shape;797;p85">
            <a:extLst>
              <a:ext uri="{FF2B5EF4-FFF2-40B4-BE49-F238E27FC236}">
                <a16:creationId xmlns:a16="http://schemas.microsoft.com/office/drawing/2014/main" id="{13229E7E-7319-A26A-BA23-185E0EE09545}"/>
              </a:ext>
            </a:extLst>
          </p:cNvPr>
          <p:cNvSpPr txBox="1"/>
          <p:nvPr/>
        </p:nvSpPr>
        <p:spPr>
          <a:xfrm>
            <a:off x="8002574" y="23614832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444" name="Google Shape;795;p85">
            <a:extLst>
              <a:ext uri="{FF2B5EF4-FFF2-40B4-BE49-F238E27FC236}">
                <a16:creationId xmlns:a16="http://schemas.microsoft.com/office/drawing/2014/main" id="{6634594F-AD48-9A85-FF23-2A4FBBD669B5}"/>
              </a:ext>
            </a:extLst>
          </p:cNvPr>
          <p:cNvSpPr/>
          <p:nvPr/>
        </p:nvSpPr>
        <p:spPr>
          <a:xfrm>
            <a:off x="9336045" y="2385883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445" name="Google Shape;783;p85">
            <a:extLst>
              <a:ext uri="{FF2B5EF4-FFF2-40B4-BE49-F238E27FC236}">
                <a16:creationId xmlns:a16="http://schemas.microsoft.com/office/drawing/2014/main" id="{8147C627-8C1C-CBE0-30FD-72D382BA3EC7}"/>
              </a:ext>
            </a:extLst>
          </p:cNvPr>
          <p:cNvSpPr/>
          <p:nvPr/>
        </p:nvSpPr>
        <p:spPr>
          <a:xfrm>
            <a:off x="2026121" y="2386838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784;p85">
            <a:extLst>
              <a:ext uri="{FF2B5EF4-FFF2-40B4-BE49-F238E27FC236}">
                <a16:creationId xmlns:a16="http://schemas.microsoft.com/office/drawing/2014/main" id="{5F545B08-2124-70CD-6969-C778045FA4AC}"/>
              </a:ext>
            </a:extLst>
          </p:cNvPr>
          <p:cNvSpPr txBox="1"/>
          <p:nvPr/>
        </p:nvSpPr>
        <p:spPr>
          <a:xfrm>
            <a:off x="4803427" y="23614756"/>
            <a:ext cx="15751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447" name="Google Shape;785;p85">
            <a:extLst>
              <a:ext uri="{FF2B5EF4-FFF2-40B4-BE49-F238E27FC236}">
                <a16:creationId xmlns:a16="http://schemas.microsoft.com/office/drawing/2014/main" id="{596397EF-AAD2-45CF-BEF8-FEEFB0A46EEA}"/>
              </a:ext>
            </a:extLst>
          </p:cNvPr>
          <p:cNvSpPr txBox="1"/>
          <p:nvPr/>
        </p:nvSpPr>
        <p:spPr>
          <a:xfrm>
            <a:off x="2736164" y="23614756"/>
            <a:ext cx="2067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786;p85">
            <a:extLst>
              <a:ext uri="{FF2B5EF4-FFF2-40B4-BE49-F238E27FC236}">
                <a16:creationId xmlns:a16="http://schemas.microsoft.com/office/drawing/2014/main" id="{403CDB53-E423-32B6-3045-8E4B87553C2C}"/>
              </a:ext>
            </a:extLst>
          </p:cNvPr>
          <p:cNvSpPr txBox="1"/>
          <p:nvPr/>
        </p:nvSpPr>
        <p:spPr>
          <a:xfrm>
            <a:off x="6378633" y="23614756"/>
            <a:ext cx="162394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788;p85">
            <a:extLst>
              <a:ext uri="{FF2B5EF4-FFF2-40B4-BE49-F238E27FC236}">
                <a16:creationId xmlns:a16="http://schemas.microsoft.com/office/drawing/2014/main" id="{3795FB43-459D-4CF5-5DA1-414628B7A4FC}"/>
              </a:ext>
            </a:extLst>
          </p:cNvPr>
          <p:cNvSpPr/>
          <p:nvPr/>
        </p:nvSpPr>
        <p:spPr>
          <a:xfrm>
            <a:off x="4093385" y="2386853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790;p85">
            <a:extLst>
              <a:ext uri="{FF2B5EF4-FFF2-40B4-BE49-F238E27FC236}">
                <a16:creationId xmlns:a16="http://schemas.microsoft.com/office/drawing/2014/main" id="{1D256C0C-F04C-329A-A3C4-1A5331A0C5F6}"/>
              </a:ext>
            </a:extLst>
          </p:cNvPr>
          <p:cNvCxnSpPr>
            <a:cxnSpLocks/>
            <a:stCxn id="453" idx="0"/>
            <a:endCxn id="454" idx="0"/>
          </p:cNvCxnSpPr>
          <p:nvPr/>
        </p:nvCxnSpPr>
        <p:spPr>
          <a:xfrm rot="5400000" flipH="1" flipV="1">
            <a:off x="7149274" y="2309696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2" name="Google Shape;793;p85">
            <a:extLst>
              <a:ext uri="{FF2B5EF4-FFF2-40B4-BE49-F238E27FC236}">
                <a16:creationId xmlns:a16="http://schemas.microsoft.com/office/drawing/2014/main" id="{E00393DA-B43A-8E49-1455-658C9E76A35D}"/>
              </a:ext>
            </a:extLst>
          </p:cNvPr>
          <p:cNvCxnSpPr>
            <a:cxnSpLocks/>
            <a:stCxn id="450" idx="0"/>
            <a:endCxn id="453" idx="0"/>
          </p:cNvCxnSpPr>
          <p:nvPr/>
        </p:nvCxnSpPr>
        <p:spPr>
          <a:xfrm rot="16200000" flipH="1">
            <a:off x="5549702" y="2312133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3" name="Google Shape;791;p85">
            <a:extLst>
              <a:ext uri="{FF2B5EF4-FFF2-40B4-BE49-F238E27FC236}">
                <a16:creationId xmlns:a16="http://schemas.microsoft.com/office/drawing/2014/main" id="{8BC1FF54-8C2D-0076-C651-87077BBF5ED4}"/>
              </a:ext>
            </a:extLst>
          </p:cNvPr>
          <p:cNvSpPr txBox="1"/>
          <p:nvPr/>
        </p:nvSpPr>
        <p:spPr>
          <a:xfrm>
            <a:off x="6205952" y="2394933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792;p85">
            <a:extLst>
              <a:ext uri="{FF2B5EF4-FFF2-40B4-BE49-F238E27FC236}">
                <a16:creationId xmlns:a16="http://schemas.microsoft.com/office/drawing/2014/main" id="{15850111-534A-A075-E1AE-53D8718430A7}"/>
              </a:ext>
            </a:extLst>
          </p:cNvPr>
          <p:cNvSpPr/>
          <p:nvPr/>
        </p:nvSpPr>
        <p:spPr>
          <a:xfrm>
            <a:off x="7292529" y="2386853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794;p85">
            <a:extLst>
              <a:ext uri="{FF2B5EF4-FFF2-40B4-BE49-F238E27FC236}">
                <a16:creationId xmlns:a16="http://schemas.microsoft.com/office/drawing/2014/main" id="{7C05DD33-66F1-744C-CFF7-544D06DC6231}"/>
              </a:ext>
            </a:extLst>
          </p:cNvPr>
          <p:cNvCxnSpPr>
            <a:cxnSpLocks/>
            <a:stCxn id="454" idx="0"/>
            <a:endCxn id="444" idx="0"/>
          </p:cNvCxnSpPr>
          <p:nvPr/>
        </p:nvCxnSpPr>
        <p:spPr>
          <a:xfrm rot="5400000" flipH="1" flipV="1">
            <a:off x="9046728" y="22813748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796;p85">
            <a:extLst>
              <a:ext uri="{FF2B5EF4-FFF2-40B4-BE49-F238E27FC236}">
                <a16:creationId xmlns:a16="http://schemas.microsoft.com/office/drawing/2014/main" id="{9B989ED8-09AE-0C91-F614-FA41A2CBFD08}"/>
              </a:ext>
            </a:extLst>
          </p:cNvPr>
          <p:cNvCxnSpPr>
            <a:cxnSpLocks/>
            <a:stCxn id="445" idx="0"/>
            <a:endCxn id="450" idx="0"/>
          </p:cNvCxnSpPr>
          <p:nvPr/>
        </p:nvCxnSpPr>
        <p:spPr>
          <a:xfrm rot="16200000" flipH="1">
            <a:off x="3768792" y="2283483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6" name="Google Shape;906;p59">
            <a:extLst>
              <a:ext uri="{FF2B5EF4-FFF2-40B4-BE49-F238E27FC236}">
                <a16:creationId xmlns:a16="http://schemas.microsoft.com/office/drawing/2014/main" id="{2BF2B0FB-6BF7-ED2C-F959-7F688569906D}"/>
              </a:ext>
            </a:extLst>
          </p:cNvPr>
          <p:cNvSpPr txBox="1"/>
          <p:nvPr/>
        </p:nvSpPr>
        <p:spPr>
          <a:xfrm>
            <a:off x="1008285" y="22218810"/>
            <a:ext cx="9927960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Backward Bug Identification 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794;p85">
            <a:extLst>
              <a:ext uri="{FF2B5EF4-FFF2-40B4-BE49-F238E27FC236}">
                <a16:creationId xmlns:a16="http://schemas.microsoft.com/office/drawing/2014/main" id="{9B2635D8-F155-F382-E5DC-2C70028A924F}"/>
              </a:ext>
            </a:extLst>
          </p:cNvPr>
          <p:cNvCxnSpPr>
            <a:cxnSpLocks/>
            <a:endCxn id="445" idx="0"/>
          </p:cNvCxnSpPr>
          <p:nvPr/>
        </p:nvCxnSpPr>
        <p:spPr>
          <a:xfrm>
            <a:off x="982740" y="23463886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785;p85">
            <a:extLst>
              <a:ext uri="{FF2B5EF4-FFF2-40B4-BE49-F238E27FC236}">
                <a16:creationId xmlns:a16="http://schemas.microsoft.com/office/drawing/2014/main" id="{5EA70AB2-FF3B-E110-2636-6C6AAFA449FE}"/>
              </a:ext>
            </a:extLst>
          </p:cNvPr>
          <p:cNvSpPr txBox="1"/>
          <p:nvPr/>
        </p:nvSpPr>
        <p:spPr>
          <a:xfrm>
            <a:off x="1055888" y="23660333"/>
            <a:ext cx="17461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546" name="Google Shape;790;p85">
            <a:extLst>
              <a:ext uri="{FF2B5EF4-FFF2-40B4-BE49-F238E27FC236}">
                <a16:creationId xmlns:a16="http://schemas.microsoft.com/office/drawing/2014/main" id="{9C1AD70F-1D0B-A9D4-7E3F-B732770BF1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9711" y="2287773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8" name="Google Shape;793;p85">
            <a:extLst>
              <a:ext uri="{FF2B5EF4-FFF2-40B4-BE49-F238E27FC236}">
                <a16:creationId xmlns:a16="http://schemas.microsoft.com/office/drawing/2014/main" id="{50FA0345-EA6B-FB1F-077B-5EB333A04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2927" y="2290210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9" name="Google Shape;794;p85">
            <a:extLst>
              <a:ext uri="{FF2B5EF4-FFF2-40B4-BE49-F238E27FC236}">
                <a16:creationId xmlns:a16="http://schemas.microsoft.com/office/drawing/2014/main" id="{BF10EF18-6D5C-FF3D-AF43-02A604594E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7165" y="22594522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0" name="Google Shape;796;p85">
            <a:extLst>
              <a:ext uri="{FF2B5EF4-FFF2-40B4-BE49-F238E27FC236}">
                <a16:creationId xmlns:a16="http://schemas.microsoft.com/office/drawing/2014/main" id="{83AA76AC-D1CD-7016-AD3A-40360FE014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0628" y="22615604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1" name="Google Shape;794;p85">
            <a:extLst>
              <a:ext uri="{FF2B5EF4-FFF2-40B4-BE49-F238E27FC236}">
                <a16:creationId xmlns:a16="http://schemas.microsoft.com/office/drawing/2014/main" id="{088B4F37-1091-6A1C-1FBD-877997C5AD37}"/>
              </a:ext>
            </a:extLst>
          </p:cNvPr>
          <p:cNvCxnSpPr>
            <a:cxnSpLocks/>
          </p:cNvCxnSpPr>
          <p:nvPr/>
        </p:nvCxnSpPr>
        <p:spPr>
          <a:xfrm>
            <a:off x="995147" y="23244660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552" name="Google Shape;797;p85">
            <a:extLst>
              <a:ext uri="{FF2B5EF4-FFF2-40B4-BE49-F238E27FC236}">
                <a16:creationId xmlns:a16="http://schemas.microsoft.com/office/drawing/2014/main" id="{22AD79F3-939D-7E8F-2788-EFEB0175836B}"/>
              </a:ext>
            </a:extLst>
          </p:cNvPr>
          <p:cNvSpPr txBox="1"/>
          <p:nvPr/>
        </p:nvSpPr>
        <p:spPr>
          <a:xfrm>
            <a:off x="8002574" y="22794364"/>
            <a:ext cx="2099876" cy="646290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back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784;p85">
            <a:extLst>
              <a:ext uri="{FF2B5EF4-FFF2-40B4-BE49-F238E27FC236}">
                <a16:creationId xmlns:a16="http://schemas.microsoft.com/office/drawing/2014/main" id="{80D8D197-FDB5-3B23-3ECF-D12E5F01DC5D}"/>
              </a:ext>
            </a:extLst>
          </p:cNvPr>
          <p:cNvSpPr txBox="1"/>
          <p:nvPr/>
        </p:nvSpPr>
        <p:spPr>
          <a:xfrm>
            <a:off x="4803427" y="22794288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557" name="Google Shape;785;p85">
            <a:extLst>
              <a:ext uri="{FF2B5EF4-FFF2-40B4-BE49-F238E27FC236}">
                <a16:creationId xmlns:a16="http://schemas.microsoft.com/office/drawing/2014/main" id="{0438E91A-CB1B-AEB0-A9B4-A912E83A7233}"/>
              </a:ext>
            </a:extLst>
          </p:cNvPr>
          <p:cNvSpPr txBox="1"/>
          <p:nvPr/>
        </p:nvSpPr>
        <p:spPr>
          <a:xfrm>
            <a:off x="2736165" y="22794288"/>
            <a:ext cx="17524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8" name="Google Shape;786;p85">
            <a:extLst>
              <a:ext uri="{FF2B5EF4-FFF2-40B4-BE49-F238E27FC236}">
                <a16:creationId xmlns:a16="http://schemas.microsoft.com/office/drawing/2014/main" id="{75561A8C-DBFF-0DEF-0568-8AF002FFB811}"/>
              </a:ext>
            </a:extLst>
          </p:cNvPr>
          <p:cNvSpPr txBox="1"/>
          <p:nvPr/>
        </p:nvSpPr>
        <p:spPr>
          <a:xfrm>
            <a:off x="6378633" y="22794288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559" name="Google Shape;785;p85">
            <a:extLst>
              <a:ext uri="{FF2B5EF4-FFF2-40B4-BE49-F238E27FC236}">
                <a16:creationId xmlns:a16="http://schemas.microsoft.com/office/drawing/2014/main" id="{55740153-1FEC-7215-2DF1-8AA9DD17736C}"/>
              </a:ext>
            </a:extLst>
          </p:cNvPr>
          <p:cNvSpPr txBox="1"/>
          <p:nvPr/>
        </p:nvSpPr>
        <p:spPr>
          <a:xfrm>
            <a:off x="1087014" y="23028060"/>
            <a:ext cx="1318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Bug</a:t>
            </a:r>
          </a:p>
        </p:txBody>
      </p:sp>
      <p:sp>
        <p:nvSpPr>
          <p:cNvPr id="722" name="Google Shape;785;p85">
            <a:extLst>
              <a:ext uri="{FF2B5EF4-FFF2-40B4-BE49-F238E27FC236}">
                <a16:creationId xmlns:a16="http://schemas.microsoft.com/office/drawing/2014/main" id="{D78A3E0E-69C5-3085-1E6D-8022B6999DFF}"/>
              </a:ext>
            </a:extLst>
          </p:cNvPr>
          <p:cNvSpPr txBox="1"/>
          <p:nvPr/>
        </p:nvSpPr>
        <p:spPr>
          <a:xfrm>
            <a:off x="20809365" y="15970632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95;p85">
            <a:extLst>
              <a:ext uri="{FF2B5EF4-FFF2-40B4-BE49-F238E27FC236}">
                <a16:creationId xmlns:a16="http://schemas.microsoft.com/office/drawing/2014/main" id="{33B143C6-F911-7BD0-3390-69A5439B9CD1}"/>
              </a:ext>
            </a:extLst>
          </p:cNvPr>
          <p:cNvSpPr/>
          <p:nvPr/>
        </p:nvSpPr>
        <p:spPr>
          <a:xfrm>
            <a:off x="24025773" y="16761346"/>
            <a:ext cx="1600200" cy="1280160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4" name=" 723">
            <a:extLst>
              <a:ext uri="{FF2B5EF4-FFF2-40B4-BE49-F238E27FC236}">
                <a16:creationId xmlns:a16="http://schemas.microsoft.com/office/drawing/2014/main" id="{7E13839E-F39F-CC77-F410-C673C0BA190A}"/>
              </a:ext>
            </a:extLst>
          </p:cNvPr>
          <p:cNvSpPr/>
          <p:nvPr/>
        </p:nvSpPr>
        <p:spPr>
          <a:xfrm>
            <a:off x="24058541" y="18159139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725" name="Google Shape;797;p85">
            <a:extLst>
              <a:ext uri="{FF2B5EF4-FFF2-40B4-BE49-F238E27FC236}">
                <a16:creationId xmlns:a16="http://schemas.microsoft.com/office/drawing/2014/main" id="{368871E6-0CFF-A576-A8CE-D2FA7917904F}"/>
              </a:ext>
            </a:extLst>
          </p:cNvPr>
          <p:cNvSpPr txBox="1"/>
          <p:nvPr/>
        </p:nvSpPr>
        <p:spPr>
          <a:xfrm>
            <a:off x="22777987" y="16524320"/>
            <a:ext cx="2099894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94;p85">
            <a:extLst>
              <a:ext uri="{FF2B5EF4-FFF2-40B4-BE49-F238E27FC236}">
                <a16:creationId xmlns:a16="http://schemas.microsoft.com/office/drawing/2014/main" id="{252261D1-DAFA-25F2-4C87-CE91DCC22828}"/>
              </a:ext>
            </a:extLst>
          </p:cNvPr>
          <p:cNvCxnSpPr>
            <a:cxnSpLocks/>
            <a:stCxn id="728" idx="0"/>
            <a:endCxn id="723" idx="0"/>
          </p:cNvCxnSpPr>
          <p:nvPr/>
        </p:nvCxnSpPr>
        <p:spPr>
          <a:xfrm rot="5400000" flipH="1" flipV="1">
            <a:off x="23772147" y="15729650"/>
            <a:ext cx="22029" cy="2085423"/>
          </a:xfrm>
          <a:prstGeom prst="curvedConnector3">
            <a:avLst>
              <a:gd name="adj1" fmla="val 187417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7" name="Google Shape;783;p85">
            <a:extLst>
              <a:ext uri="{FF2B5EF4-FFF2-40B4-BE49-F238E27FC236}">
                <a16:creationId xmlns:a16="http://schemas.microsoft.com/office/drawing/2014/main" id="{8AC6C963-F8DE-A28F-D4C3-5533CAA98466}"/>
              </a:ext>
            </a:extLst>
          </p:cNvPr>
          <p:cNvSpPr/>
          <p:nvPr/>
        </p:nvSpPr>
        <p:spPr>
          <a:xfrm>
            <a:off x="19965846" y="1678337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88;p85">
            <a:extLst>
              <a:ext uri="{FF2B5EF4-FFF2-40B4-BE49-F238E27FC236}">
                <a16:creationId xmlns:a16="http://schemas.microsoft.com/office/drawing/2014/main" id="{7503A5C4-69E8-1989-991A-85A19EE16459}"/>
              </a:ext>
            </a:extLst>
          </p:cNvPr>
          <p:cNvSpPr/>
          <p:nvPr/>
        </p:nvSpPr>
        <p:spPr>
          <a:xfrm>
            <a:off x="22031790" y="1678337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85;p85">
            <a:extLst>
              <a:ext uri="{FF2B5EF4-FFF2-40B4-BE49-F238E27FC236}">
                <a16:creationId xmlns:a16="http://schemas.microsoft.com/office/drawing/2014/main" id="{76457183-ED7F-7EA0-96E0-84C49E674903}"/>
              </a:ext>
            </a:extLst>
          </p:cNvPr>
          <p:cNvSpPr txBox="1"/>
          <p:nvPr/>
        </p:nvSpPr>
        <p:spPr>
          <a:xfrm>
            <a:off x="20693557" y="16517874"/>
            <a:ext cx="20532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1601;p90">
            <a:extLst>
              <a:ext uri="{FF2B5EF4-FFF2-40B4-BE49-F238E27FC236}">
                <a16:creationId xmlns:a16="http://schemas.microsoft.com/office/drawing/2014/main" id="{129BB5F6-8D6B-0149-4EB6-C314EAB14FC1}"/>
              </a:ext>
            </a:extLst>
          </p:cNvPr>
          <p:cNvCxnSpPr>
            <a:cxnSpLocks/>
            <a:stCxn id="727" idx="0"/>
            <a:endCxn id="728" idx="0"/>
          </p:cNvCxnSpPr>
          <p:nvPr/>
        </p:nvCxnSpPr>
        <p:spPr>
          <a:xfrm rot="5400000" flipH="1" flipV="1">
            <a:off x="21707478" y="15750403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9" name="Google Shape;794;p85">
            <a:extLst>
              <a:ext uri="{FF2B5EF4-FFF2-40B4-BE49-F238E27FC236}">
                <a16:creationId xmlns:a16="http://schemas.microsoft.com/office/drawing/2014/main" id="{1124F8F2-8C76-2257-2DD4-2D0D1211AD42}"/>
              </a:ext>
            </a:extLst>
          </p:cNvPr>
          <p:cNvCxnSpPr>
            <a:cxnSpLocks/>
            <a:endCxn id="727" idx="0"/>
          </p:cNvCxnSpPr>
          <p:nvPr/>
        </p:nvCxnSpPr>
        <p:spPr>
          <a:xfrm>
            <a:off x="18931244" y="16372778"/>
            <a:ext cx="1743262" cy="41059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785;p85">
            <a:extLst>
              <a:ext uri="{FF2B5EF4-FFF2-40B4-BE49-F238E27FC236}">
                <a16:creationId xmlns:a16="http://schemas.microsoft.com/office/drawing/2014/main" id="{006C84D9-AF09-9AA3-B028-B72A74CF646B}"/>
              </a:ext>
            </a:extLst>
          </p:cNvPr>
          <p:cNvSpPr txBox="1"/>
          <p:nvPr/>
        </p:nvSpPr>
        <p:spPr>
          <a:xfrm>
            <a:off x="18931242" y="16517874"/>
            <a:ext cx="174326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</a:p>
        </p:txBody>
      </p:sp>
      <p:sp>
        <p:nvSpPr>
          <p:cNvPr id="261" name="Google Shape;785;p85">
            <a:extLst>
              <a:ext uri="{FF2B5EF4-FFF2-40B4-BE49-F238E27FC236}">
                <a16:creationId xmlns:a16="http://schemas.microsoft.com/office/drawing/2014/main" id="{F486F722-6D7B-B3EC-962F-F7A5AE7F50FC}"/>
              </a:ext>
            </a:extLst>
          </p:cNvPr>
          <p:cNvSpPr txBox="1"/>
          <p:nvPr/>
        </p:nvSpPr>
        <p:spPr>
          <a:xfrm>
            <a:off x="19041745" y="16144271"/>
            <a:ext cx="10011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State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785;p85">
            <a:extLst>
              <a:ext uri="{FF2B5EF4-FFF2-40B4-BE49-F238E27FC236}">
                <a16:creationId xmlns:a16="http://schemas.microsoft.com/office/drawing/2014/main" id="{AFDE9B75-B376-0244-2B62-17B3B648220A}"/>
              </a:ext>
            </a:extLst>
          </p:cNvPr>
          <p:cNvSpPr txBox="1"/>
          <p:nvPr/>
        </p:nvSpPr>
        <p:spPr>
          <a:xfrm>
            <a:off x="22740017" y="15965500"/>
            <a:ext cx="205324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Consequence from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Cause for the Failure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25BD3D4-9DC3-EF73-8301-365F13C5C1FD}"/>
              </a:ext>
            </a:extLst>
          </p:cNvPr>
          <p:cNvSpPr/>
          <p:nvPr/>
        </p:nvSpPr>
        <p:spPr>
          <a:xfrm>
            <a:off x="22934406" y="16322073"/>
            <a:ext cx="307656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264" name="Google Shape;906;p59">
            <a:extLst>
              <a:ext uri="{FF2B5EF4-FFF2-40B4-BE49-F238E27FC236}">
                <a16:creationId xmlns:a16="http://schemas.microsoft.com/office/drawing/2014/main" id="{4FA6F5AA-C146-1262-3D65-0D5B3FA0847C}"/>
              </a:ext>
            </a:extLst>
          </p:cNvPr>
          <p:cNvSpPr txBox="1"/>
          <p:nvPr/>
        </p:nvSpPr>
        <p:spPr>
          <a:xfrm>
            <a:off x="18931242" y="15454336"/>
            <a:ext cx="669473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33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Cause-Consequence-Cause Relations</a:t>
            </a:r>
            <a:endParaRPr lang="en-US" sz="1200" dirty="0">
              <a:solidFill>
                <a:srgbClr val="003300"/>
              </a:solidFill>
              <a:effectLst/>
              <a:latin typeface="+mj-lt"/>
            </a:endParaRPr>
          </a:p>
        </p:txBody>
      </p:sp>
      <p:sp>
        <p:nvSpPr>
          <p:cNvPr id="267" name="Google Shape;1694;p119">
            <a:extLst>
              <a:ext uri="{FF2B5EF4-FFF2-40B4-BE49-F238E27FC236}">
                <a16:creationId xmlns:a16="http://schemas.microsoft.com/office/drawing/2014/main" id="{BBD26614-2DAD-180B-34F2-CFD60427210B}"/>
              </a:ext>
            </a:extLst>
          </p:cNvPr>
          <p:cNvSpPr txBox="1"/>
          <p:nvPr/>
        </p:nvSpPr>
        <p:spPr>
          <a:xfrm>
            <a:off x="19424302" y="18892379"/>
            <a:ext cx="358899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at least one improper operand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695;p119">
            <a:extLst>
              <a:ext uri="{FF2B5EF4-FFF2-40B4-BE49-F238E27FC236}">
                <a16:creationId xmlns:a16="http://schemas.microsoft.com/office/drawing/2014/main" id="{212D5869-DB92-3D66-E091-61D0A1E9028B}"/>
              </a:ext>
            </a:extLst>
          </p:cNvPr>
          <p:cNvSpPr txBox="1"/>
          <p:nvPr/>
        </p:nvSpPr>
        <p:spPr>
          <a:xfrm>
            <a:off x="19424304" y="18500941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Bug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696;p119">
            <a:extLst>
              <a:ext uri="{FF2B5EF4-FFF2-40B4-BE49-F238E27FC236}">
                <a16:creationId xmlns:a16="http://schemas.microsoft.com/office/drawing/2014/main" id="{3CEF7E30-8250-4E8C-3F68-82BC15D10A69}"/>
              </a:ext>
            </a:extLst>
          </p:cNvPr>
          <p:cNvSpPr txBox="1"/>
          <p:nvPr/>
        </p:nvSpPr>
        <p:spPr>
          <a:xfrm>
            <a:off x="19424303" y="19665699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the result of a final error exploit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697;p119">
            <a:extLst>
              <a:ext uri="{FF2B5EF4-FFF2-40B4-BE49-F238E27FC236}">
                <a16:creationId xmlns:a16="http://schemas.microsoft.com/office/drawing/2014/main" id="{85B3E866-AD83-C47C-8840-B8E44CBA3BA9}"/>
              </a:ext>
            </a:extLst>
          </p:cNvPr>
          <p:cNvSpPr/>
          <p:nvPr/>
        </p:nvSpPr>
        <p:spPr>
          <a:xfrm>
            <a:off x="18964719" y="18802869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698;p119">
            <a:extLst>
              <a:ext uri="{FF2B5EF4-FFF2-40B4-BE49-F238E27FC236}">
                <a16:creationId xmlns:a16="http://schemas.microsoft.com/office/drawing/2014/main" id="{003E8459-F732-6C90-2114-996A5B028B6A}"/>
              </a:ext>
            </a:extLst>
          </p:cNvPr>
          <p:cNvSpPr/>
          <p:nvPr/>
        </p:nvSpPr>
        <p:spPr>
          <a:xfrm>
            <a:off x="18964719" y="18411431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700;p119">
            <a:extLst>
              <a:ext uri="{FF2B5EF4-FFF2-40B4-BE49-F238E27FC236}">
                <a16:creationId xmlns:a16="http://schemas.microsoft.com/office/drawing/2014/main" id="{25411722-A84E-0EE8-6C68-3F0A94B7BC04}"/>
              </a:ext>
            </a:extLst>
          </p:cNvPr>
          <p:cNvSpPr txBox="1"/>
          <p:nvPr/>
        </p:nvSpPr>
        <p:spPr>
          <a:xfrm>
            <a:off x="19424305" y="1928615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State –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results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701;p119">
            <a:extLst>
              <a:ext uri="{FF2B5EF4-FFF2-40B4-BE49-F238E27FC236}">
                <a16:creationId xmlns:a16="http://schemas.microsoft.com/office/drawing/2014/main" id="{71D2D6D4-1053-DBA5-81C7-510E1826E2EB}"/>
              </a:ext>
            </a:extLst>
          </p:cNvPr>
          <p:cNvSpPr/>
          <p:nvPr/>
        </p:nvSpPr>
        <p:spPr>
          <a:xfrm>
            <a:off x="18964719" y="19194307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4" name="Isosceles Triangle 273">
            <a:extLst>
              <a:ext uri="{FF2B5EF4-FFF2-40B4-BE49-F238E27FC236}">
                <a16:creationId xmlns:a16="http://schemas.microsoft.com/office/drawing/2014/main" id="{41CFB62C-6E81-2E2F-7470-298B9DD1DE83}"/>
              </a:ext>
            </a:extLst>
          </p:cNvPr>
          <p:cNvSpPr/>
          <p:nvPr/>
        </p:nvSpPr>
        <p:spPr>
          <a:xfrm>
            <a:off x="18931242" y="1958574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563" name=" 562">
            <a:extLst>
              <a:ext uri="{FF2B5EF4-FFF2-40B4-BE49-F238E27FC236}">
                <a16:creationId xmlns:a16="http://schemas.microsoft.com/office/drawing/2014/main" id="{A4CBA6B8-CF68-0555-299D-1B103494BA69}"/>
              </a:ext>
            </a:extLst>
          </p:cNvPr>
          <p:cNvSpPr/>
          <p:nvPr/>
        </p:nvSpPr>
        <p:spPr>
          <a:xfrm>
            <a:off x="8986009" y="13057097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66" name="Google Shape;783;p85">
            <a:extLst>
              <a:ext uri="{FF2B5EF4-FFF2-40B4-BE49-F238E27FC236}">
                <a16:creationId xmlns:a16="http://schemas.microsoft.com/office/drawing/2014/main" id="{3785A761-7B0E-69AE-212A-E84D04210297}"/>
              </a:ext>
            </a:extLst>
          </p:cNvPr>
          <p:cNvSpPr/>
          <p:nvPr/>
        </p:nvSpPr>
        <p:spPr>
          <a:xfrm>
            <a:off x="1417901" y="922151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1694;p119">
            <a:extLst>
              <a:ext uri="{FF2B5EF4-FFF2-40B4-BE49-F238E27FC236}">
                <a16:creationId xmlns:a16="http://schemas.microsoft.com/office/drawing/2014/main" id="{65B95945-3241-3B0E-6A0F-CB9284565069}"/>
              </a:ext>
            </a:extLst>
          </p:cNvPr>
          <p:cNvSpPr txBox="1"/>
          <p:nvPr/>
        </p:nvSpPr>
        <p:spPr>
          <a:xfrm>
            <a:off x="1394562" y="13399583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95;p119">
            <a:extLst>
              <a:ext uri="{FF2B5EF4-FFF2-40B4-BE49-F238E27FC236}">
                <a16:creationId xmlns:a16="http://schemas.microsoft.com/office/drawing/2014/main" id="{57B2535C-871E-FF06-0994-5675109510A7}"/>
              </a:ext>
            </a:extLst>
          </p:cNvPr>
          <p:cNvSpPr txBox="1"/>
          <p:nvPr/>
        </p:nvSpPr>
        <p:spPr>
          <a:xfrm>
            <a:off x="1394564" y="13008145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1697;p119">
            <a:extLst>
              <a:ext uri="{FF2B5EF4-FFF2-40B4-BE49-F238E27FC236}">
                <a16:creationId xmlns:a16="http://schemas.microsoft.com/office/drawing/2014/main" id="{A6D83BB5-B5D2-4A5F-3F74-BFCE9D38CDD1}"/>
              </a:ext>
            </a:extLst>
          </p:cNvPr>
          <p:cNvSpPr/>
          <p:nvPr/>
        </p:nvSpPr>
        <p:spPr>
          <a:xfrm>
            <a:off x="934979" y="13310073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1698;p119">
            <a:extLst>
              <a:ext uri="{FF2B5EF4-FFF2-40B4-BE49-F238E27FC236}">
                <a16:creationId xmlns:a16="http://schemas.microsoft.com/office/drawing/2014/main" id="{039890AE-8705-9876-19CA-51BDC0F4E04C}"/>
              </a:ext>
            </a:extLst>
          </p:cNvPr>
          <p:cNvSpPr/>
          <p:nvPr/>
        </p:nvSpPr>
        <p:spPr>
          <a:xfrm>
            <a:off x="934979" y="12918635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906;p59">
            <a:extLst>
              <a:ext uri="{FF2B5EF4-FFF2-40B4-BE49-F238E27FC236}">
                <a16:creationId xmlns:a16="http://schemas.microsoft.com/office/drawing/2014/main" id="{29D57946-35D7-6757-0519-C6A0F50F4D25}"/>
              </a:ext>
            </a:extLst>
          </p:cNvPr>
          <p:cNvSpPr txBox="1"/>
          <p:nvPr/>
        </p:nvSpPr>
        <p:spPr>
          <a:xfrm>
            <a:off x="950722" y="8061268"/>
            <a:ext cx="964832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 States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785;p85">
            <a:extLst>
              <a:ext uri="{FF2B5EF4-FFF2-40B4-BE49-F238E27FC236}">
                <a16:creationId xmlns:a16="http://schemas.microsoft.com/office/drawing/2014/main" id="{3DCC3423-6527-9C4E-FA45-7986C9213847}"/>
              </a:ext>
            </a:extLst>
          </p:cNvPr>
          <p:cNvSpPr txBox="1"/>
          <p:nvPr/>
        </p:nvSpPr>
        <p:spPr>
          <a:xfrm>
            <a:off x="991403" y="8936320"/>
            <a:ext cx="4653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167" name="Google Shape;785;p85">
            <a:extLst>
              <a:ext uri="{FF2B5EF4-FFF2-40B4-BE49-F238E27FC236}">
                <a16:creationId xmlns:a16="http://schemas.microsoft.com/office/drawing/2014/main" id="{897E98D2-334E-C387-C93C-2A1C22ADA942}"/>
              </a:ext>
            </a:extLst>
          </p:cNvPr>
          <p:cNvSpPr txBox="1"/>
          <p:nvPr/>
        </p:nvSpPr>
        <p:spPr>
          <a:xfrm>
            <a:off x="981836" y="8598783"/>
            <a:ext cx="4529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170" name="Google Shape;783;p85">
            <a:extLst>
              <a:ext uri="{FF2B5EF4-FFF2-40B4-BE49-F238E27FC236}">
                <a16:creationId xmlns:a16="http://schemas.microsoft.com/office/drawing/2014/main" id="{AFA64E53-1D6B-3A98-2E0E-9ECCCE49A20C}"/>
              </a:ext>
            </a:extLst>
          </p:cNvPr>
          <p:cNvSpPr/>
          <p:nvPr/>
        </p:nvSpPr>
        <p:spPr>
          <a:xfrm>
            <a:off x="5933073" y="920889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785;p85">
            <a:extLst>
              <a:ext uri="{FF2B5EF4-FFF2-40B4-BE49-F238E27FC236}">
                <a16:creationId xmlns:a16="http://schemas.microsoft.com/office/drawing/2014/main" id="{615D1CD9-A794-76DB-3970-95231F3F9DD8}"/>
              </a:ext>
            </a:extLst>
          </p:cNvPr>
          <p:cNvSpPr txBox="1"/>
          <p:nvPr/>
        </p:nvSpPr>
        <p:spPr>
          <a:xfrm>
            <a:off x="5521362" y="8923703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179" name="Google Shape;794;p85">
            <a:extLst>
              <a:ext uri="{FF2B5EF4-FFF2-40B4-BE49-F238E27FC236}">
                <a16:creationId xmlns:a16="http://schemas.microsoft.com/office/drawing/2014/main" id="{71C7BACB-77FC-91B3-1BA7-38F086EDC60A}"/>
              </a:ext>
            </a:extLst>
          </p:cNvPr>
          <p:cNvCxnSpPr>
            <a:cxnSpLocks/>
            <a:endCxn id="566" idx="0"/>
          </p:cNvCxnSpPr>
          <p:nvPr/>
        </p:nvCxnSpPr>
        <p:spPr>
          <a:xfrm>
            <a:off x="950722" y="8818675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83;p85">
            <a:extLst>
              <a:ext uri="{FF2B5EF4-FFF2-40B4-BE49-F238E27FC236}">
                <a16:creationId xmlns:a16="http://schemas.microsoft.com/office/drawing/2014/main" id="{C818B00A-654D-1CD0-86F9-9CB99681B712}"/>
              </a:ext>
            </a:extLst>
          </p:cNvPr>
          <p:cNvSpPr/>
          <p:nvPr/>
        </p:nvSpPr>
        <p:spPr>
          <a:xfrm>
            <a:off x="3302816" y="11251219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785;p85">
            <a:extLst>
              <a:ext uri="{FF2B5EF4-FFF2-40B4-BE49-F238E27FC236}">
                <a16:creationId xmlns:a16="http://schemas.microsoft.com/office/drawing/2014/main" id="{695A60CE-20EB-BEAB-D054-24B9AE71F999}"/>
              </a:ext>
            </a:extLst>
          </p:cNvPr>
          <p:cNvSpPr txBox="1"/>
          <p:nvPr/>
        </p:nvSpPr>
        <p:spPr>
          <a:xfrm>
            <a:off x="2881339" y="10966024"/>
            <a:ext cx="459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77" name="Google Shape;785;p85">
            <a:extLst>
              <a:ext uri="{FF2B5EF4-FFF2-40B4-BE49-F238E27FC236}">
                <a16:creationId xmlns:a16="http://schemas.microsoft.com/office/drawing/2014/main" id="{02CB5EC2-9B6A-27B7-11C2-37B2E82EAF54}"/>
              </a:ext>
            </a:extLst>
          </p:cNvPr>
          <p:cNvSpPr txBox="1"/>
          <p:nvPr/>
        </p:nvSpPr>
        <p:spPr>
          <a:xfrm>
            <a:off x="2896387" y="10628487"/>
            <a:ext cx="4505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278" name="Google Shape;794;p85">
            <a:extLst>
              <a:ext uri="{FF2B5EF4-FFF2-40B4-BE49-F238E27FC236}">
                <a16:creationId xmlns:a16="http://schemas.microsoft.com/office/drawing/2014/main" id="{547BCC13-C389-D523-CDFC-9AF73F90B2DE}"/>
              </a:ext>
            </a:extLst>
          </p:cNvPr>
          <p:cNvCxnSpPr>
            <a:cxnSpLocks/>
            <a:endCxn id="735" idx="0"/>
          </p:cNvCxnSpPr>
          <p:nvPr/>
        </p:nvCxnSpPr>
        <p:spPr>
          <a:xfrm>
            <a:off x="2835637" y="10848379"/>
            <a:ext cx="1175839" cy="40284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794;p85">
            <a:extLst>
              <a:ext uri="{FF2B5EF4-FFF2-40B4-BE49-F238E27FC236}">
                <a16:creationId xmlns:a16="http://schemas.microsoft.com/office/drawing/2014/main" id="{CFBE283E-EA46-06E6-D617-C279F3D2A3A2}"/>
              </a:ext>
            </a:extLst>
          </p:cNvPr>
          <p:cNvCxnSpPr>
            <a:cxnSpLocks/>
            <a:endCxn id="170" idx="0"/>
          </p:cNvCxnSpPr>
          <p:nvPr/>
        </p:nvCxnSpPr>
        <p:spPr>
          <a:xfrm>
            <a:off x="5472244" y="8807830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785;p85">
            <a:extLst>
              <a:ext uri="{FF2B5EF4-FFF2-40B4-BE49-F238E27FC236}">
                <a16:creationId xmlns:a16="http://schemas.microsoft.com/office/drawing/2014/main" id="{14FF1E73-550C-F80A-2A4A-E57E89D1E1EF}"/>
              </a:ext>
            </a:extLst>
          </p:cNvPr>
          <p:cNvSpPr txBox="1"/>
          <p:nvPr/>
        </p:nvSpPr>
        <p:spPr>
          <a:xfrm>
            <a:off x="5524435" y="8595639"/>
            <a:ext cx="455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9" name="Google Shape;783;p85">
            <a:extLst>
              <a:ext uri="{FF2B5EF4-FFF2-40B4-BE49-F238E27FC236}">
                <a16:creationId xmlns:a16="http://schemas.microsoft.com/office/drawing/2014/main" id="{6A673FD2-D1F4-1979-3790-155CA6742E5A}"/>
              </a:ext>
            </a:extLst>
          </p:cNvPr>
          <p:cNvSpPr/>
          <p:nvPr/>
        </p:nvSpPr>
        <p:spPr>
          <a:xfrm>
            <a:off x="7808748" y="11241064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785;p85">
            <a:extLst>
              <a:ext uri="{FF2B5EF4-FFF2-40B4-BE49-F238E27FC236}">
                <a16:creationId xmlns:a16="http://schemas.microsoft.com/office/drawing/2014/main" id="{56F6D764-C01A-3505-79E9-6E637F70036C}"/>
              </a:ext>
            </a:extLst>
          </p:cNvPr>
          <p:cNvSpPr txBox="1"/>
          <p:nvPr/>
        </p:nvSpPr>
        <p:spPr>
          <a:xfrm>
            <a:off x="7395119" y="10955869"/>
            <a:ext cx="45272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307" name="Google Shape;794;p85">
            <a:extLst>
              <a:ext uri="{FF2B5EF4-FFF2-40B4-BE49-F238E27FC236}">
                <a16:creationId xmlns:a16="http://schemas.microsoft.com/office/drawing/2014/main" id="{843DBE17-C975-9248-6E75-55D148824A56}"/>
              </a:ext>
            </a:extLst>
          </p:cNvPr>
          <p:cNvCxnSpPr>
            <a:cxnSpLocks/>
            <a:endCxn id="299" idx="0"/>
          </p:cNvCxnSpPr>
          <p:nvPr/>
        </p:nvCxnSpPr>
        <p:spPr>
          <a:xfrm>
            <a:off x="7347919" y="10839996"/>
            <a:ext cx="1169489" cy="401068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3" name="Google Shape;785;p85">
            <a:extLst>
              <a:ext uri="{FF2B5EF4-FFF2-40B4-BE49-F238E27FC236}">
                <a16:creationId xmlns:a16="http://schemas.microsoft.com/office/drawing/2014/main" id="{E791A6FF-0113-0873-27F8-E93EA0581BA9}"/>
              </a:ext>
            </a:extLst>
          </p:cNvPr>
          <p:cNvSpPr txBox="1"/>
          <p:nvPr/>
        </p:nvSpPr>
        <p:spPr>
          <a:xfrm>
            <a:off x="7383336" y="10627805"/>
            <a:ext cx="4593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562" name="Google Shape;1601;p90">
            <a:extLst>
              <a:ext uri="{FF2B5EF4-FFF2-40B4-BE49-F238E27FC236}">
                <a16:creationId xmlns:a16="http://schemas.microsoft.com/office/drawing/2014/main" id="{AF363B64-4168-D8ED-EE29-AF319B11EE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53181" y="817607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01;p90">
            <a:extLst>
              <a:ext uri="{FF2B5EF4-FFF2-40B4-BE49-F238E27FC236}">
                <a16:creationId xmlns:a16="http://schemas.microsoft.com/office/drawing/2014/main" id="{DD3774CE-7F95-B80E-D59E-66206CF61B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44448" y="10213029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01;p90">
            <a:extLst>
              <a:ext uri="{FF2B5EF4-FFF2-40B4-BE49-F238E27FC236}">
                <a16:creationId xmlns:a16="http://schemas.microsoft.com/office/drawing/2014/main" id="{8A201A5A-DBBA-C93A-CD1B-44D4FBAE3A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65283" y="8168720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601;p90">
            <a:extLst>
              <a:ext uri="{FF2B5EF4-FFF2-40B4-BE49-F238E27FC236}">
                <a16:creationId xmlns:a16="http://schemas.microsoft.com/office/drawing/2014/main" id="{F8E807F9-BFC6-3890-400C-36B7A68AA3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44029" y="10204622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785;p85">
            <a:extLst>
              <a:ext uri="{FF2B5EF4-FFF2-40B4-BE49-F238E27FC236}">
                <a16:creationId xmlns:a16="http://schemas.microsoft.com/office/drawing/2014/main" id="{9A1225F9-2D30-CAEE-A023-5D39242A4CDD}"/>
              </a:ext>
            </a:extLst>
          </p:cNvPr>
          <p:cNvSpPr txBox="1"/>
          <p:nvPr/>
        </p:nvSpPr>
        <p:spPr>
          <a:xfrm>
            <a:off x="1739009" y="2445942"/>
            <a:ext cx="20659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28" name="Google Shape;795;p85">
            <a:extLst>
              <a:ext uri="{FF2B5EF4-FFF2-40B4-BE49-F238E27FC236}">
                <a16:creationId xmlns:a16="http://schemas.microsoft.com/office/drawing/2014/main" id="{025F6C3F-7706-874C-2EFD-D7CE86AFD36F}"/>
              </a:ext>
            </a:extLst>
          </p:cNvPr>
          <p:cNvSpPr/>
          <p:nvPr/>
        </p:nvSpPr>
        <p:spPr>
          <a:xfrm>
            <a:off x="8306279" y="3484436"/>
            <a:ext cx="1623890" cy="1431064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9" name=" 428">
            <a:extLst>
              <a:ext uri="{FF2B5EF4-FFF2-40B4-BE49-F238E27FC236}">
                <a16:creationId xmlns:a16="http://schemas.microsoft.com/office/drawing/2014/main" id="{9B9023DB-6AD1-F8F3-04A3-D06C6D04BD54}"/>
              </a:ext>
            </a:extLst>
          </p:cNvPr>
          <p:cNvSpPr/>
          <p:nvPr/>
        </p:nvSpPr>
        <p:spPr>
          <a:xfrm>
            <a:off x="8332032" y="5010814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30" name="Google Shape;792;p85">
            <a:extLst>
              <a:ext uri="{FF2B5EF4-FFF2-40B4-BE49-F238E27FC236}">
                <a16:creationId xmlns:a16="http://schemas.microsoft.com/office/drawing/2014/main" id="{1F7447A4-D02B-549A-A595-39235DC1215F}"/>
              </a:ext>
            </a:extLst>
          </p:cNvPr>
          <p:cNvSpPr/>
          <p:nvPr/>
        </p:nvSpPr>
        <p:spPr>
          <a:xfrm>
            <a:off x="6345794" y="3498180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783;p85">
            <a:extLst>
              <a:ext uri="{FF2B5EF4-FFF2-40B4-BE49-F238E27FC236}">
                <a16:creationId xmlns:a16="http://schemas.microsoft.com/office/drawing/2014/main" id="{38651043-E117-69C5-60E4-DD6FFF7D2843}"/>
              </a:ext>
            </a:extLst>
          </p:cNvPr>
          <p:cNvSpPr/>
          <p:nvPr/>
        </p:nvSpPr>
        <p:spPr>
          <a:xfrm>
            <a:off x="1023999" y="2726006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788;p85">
            <a:extLst>
              <a:ext uri="{FF2B5EF4-FFF2-40B4-BE49-F238E27FC236}">
                <a16:creationId xmlns:a16="http://schemas.microsoft.com/office/drawing/2014/main" id="{D03A4648-703F-8145-987C-2091084FE6DE}"/>
              </a:ext>
            </a:extLst>
          </p:cNvPr>
          <p:cNvSpPr/>
          <p:nvPr/>
        </p:nvSpPr>
        <p:spPr>
          <a:xfrm>
            <a:off x="3089943" y="272600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1601;p90">
            <a:extLst>
              <a:ext uri="{FF2B5EF4-FFF2-40B4-BE49-F238E27FC236}">
                <a16:creationId xmlns:a16="http://schemas.microsoft.com/office/drawing/2014/main" id="{F6A7ECEE-3779-5EC2-A3A8-4DAB42B302C7}"/>
              </a:ext>
            </a:extLst>
          </p:cNvPr>
          <p:cNvCxnSpPr>
            <a:cxnSpLocks/>
            <a:stCxn id="433" idx="0"/>
            <a:endCxn id="434" idx="0"/>
          </p:cNvCxnSpPr>
          <p:nvPr/>
        </p:nvCxnSpPr>
        <p:spPr>
          <a:xfrm rot="5400000" flipH="1" flipV="1">
            <a:off x="2765631" y="1693034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6" name="Google Shape;1694;p119">
            <a:extLst>
              <a:ext uri="{FF2B5EF4-FFF2-40B4-BE49-F238E27FC236}">
                <a16:creationId xmlns:a16="http://schemas.microsoft.com/office/drawing/2014/main" id="{D7834DFC-7C52-A97C-47E3-CFFA9E08B2F8}"/>
              </a:ext>
            </a:extLst>
          </p:cNvPr>
          <p:cNvSpPr txBox="1"/>
          <p:nvPr/>
        </p:nvSpPr>
        <p:spPr>
          <a:xfrm>
            <a:off x="1485230" y="6271986"/>
            <a:ext cx="36243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an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1695;p119">
            <a:extLst>
              <a:ext uri="{FF2B5EF4-FFF2-40B4-BE49-F238E27FC236}">
                <a16:creationId xmlns:a16="http://schemas.microsoft.com/office/drawing/2014/main" id="{11C9988B-C8D9-9E13-1DB9-86F0035AB001}"/>
              </a:ext>
            </a:extLst>
          </p:cNvPr>
          <p:cNvSpPr txBox="1"/>
          <p:nvPr/>
        </p:nvSpPr>
        <p:spPr>
          <a:xfrm>
            <a:off x="1485232" y="5880548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with an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operation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1696;p119">
            <a:extLst>
              <a:ext uri="{FF2B5EF4-FFF2-40B4-BE49-F238E27FC236}">
                <a16:creationId xmlns:a16="http://schemas.microsoft.com/office/drawing/2014/main" id="{CB89F45D-7F7A-3365-D583-B87321B2D85D}"/>
              </a:ext>
            </a:extLst>
          </p:cNvPr>
          <p:cNvSpPr txBox="1"/>
          <p:nvPr/>
        </p:nvSpPr>
        <p:spPr>
          <a:xfrm>
            <a:off x="5659988" y="6244334"/>
            <a:ext cx="29528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1697;p119">
            <a:extLst>
              <a:ext uri="{FF2B5EF4-FFF2-40B4-BE49-F238E27FC236}">
                <a16:creationId xmlns:a16="http://schemas.microsoft.com/office/drawing/2014/main" id="{24971C23-F27E-D435-590B-4D95CD9B251D}"/>
              </a:ext>
            </a:extLst>
          </p:cNvPr>
          <p:cNvSpPr/>
          <p:nvPr/>
        </p:nvSpPr>
        <p:spPr>
          <a:xfrm>
            <a:off x="1025647" y="618247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1698;p119">
            <a:extLst>
              <a:ext uri="{FF2B5EF4-FFF2-40B4-BE49-F238E27FC236}">
                <a16:creationId xmlns:a16="http://schemas.microsoft.com/office/drawing/2014/main" id="{F7E075ED-0368-29A9-A638-44F226E47166}"/>
              </a:ext>
            </a:extLst>
          </p:cNvPr>
          <p:cNvSpPr/>
          <p:nvPr/>
        </p:nvSpPr>
        <p:spPr>
          <a:xfrm>
            <a:off x="1025647" y="5791038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1700;p119">
            <a:extLst>
              <a:ext uri="{FF2B5EF4-FFF2-40B4-BE49-F238E27FC236}">
                <a16:creationId xmlns:a16="http://schemas.microsoft.com/office/drawing/2014/main" id="{019B5490-E06A-828A-ED9F-B10B8E4CB0C9}"/>
              </a:ext>
            </a:extLst>
          </p:cNvPr>
          <p:cNvSpPr txBox="1"/>
          <p:nvPr/>
        </p:nvSpPr>
        <p:spPr>
          <a:xfrm>
            <a:off x="5659990" y="5862179"/>
            <a:ext cx="3437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with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 improper operand resulting in a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1701;p119">
            <a:extLst>
              <a:ext uri="{FF2B5EF4-FFF2-40B4-BE49-F238E27FC236}">
                <a16:creationId xmlns:a16="http://schemas.microsoft.com/office/drawing/2014/main" id="{8F311433-ECA7-BAA2-B853-E2243415469F}"/>
              </a:ext>
            </a:extLst>
          </p:cNvPr>
          <p:cNvSpPr/>
          <p:nvPr/>
        </p:nvSpPr>
        <p:spPr>
          <a:xfrm>
            <a:off x="5200404" y="5772942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7" name="Isosceles Triangle 736">
            <a:extLst>
              <a:ext uri="{FF2B5EF4-FFF2-40B4-BE49-F238E27FC236}">
                <a16:creationId xmlns:a16="http://schemas.microsoft.com/office/drawing/2014/main" id="{76E5C3A4-AA60-1C5C-2FC2-CE0506C1D128}"/>
              </a:ext>
            </a:extLst>
          </p:cNvPr>
          <p:cNvSpPr/>
          <p:nvPr/>
        </p:nvSpPr>
        <p:spPr>
          <a:xfrm>
            <a:off x="5166927" y="616438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8EC066DE-4B1A-02B2-0B8D-792621E872B6}"/>
              </a:ext>
            </a:extLst>
          </p:cNvPr>
          <p:cNvSpPr/>
          <p:nvPr/>
        </p:nvSpPr>
        <p:spPr>
          <a:xfrm>
            <a:off x="5295781" y="3371542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739" name="Google Shape;906;p59">
            <a:extLst>
              <a:ext uri="{FF2B5EF4-FFF2-40B4-BE49-F238E27FC236}">
                <a16:creationId xmlns:a16="http://schemas.microsoft.com/office/drawing/2014/main" id="{8F125641-3498-F8AF-CEA4-6FD148504130}"/>
              </a:ext>
            </a:extLst>
          </p:cNvPr>
          <p:cNvSpPr txBox="1"/>
          <p:nvPr/>
        </p:nvSpPr>
        <p:spPr>
          <a:xfrm>
            <a:off x="1023999" y="1732109"/>
            <a:ext cx="8930446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Weakness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97;p85">
            <a:extLst>
              <a:ext uri="{FF2B5EF4-FFF2-40B4-BE49-F238E27FC236}">
                <a16:creationId xmlns:a16="http://schemas.microsoft.com/office/drawing/2014/main" id="{09ED0147-1691-62DA-4092-3FFFE66607D3}"/>
              </a:ext>
            </a:extLst>
          </p:cNvPr>
          <p:cNvSpPr txBox="1"/>
          <p:nvPr/>
        </p:nvSpPr>
        <p:spPr>
          <a:xfrm>
            <a:off x="7062542" y="3196344"/>
            <a:ext cx="2003325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Results in </a:t>
            </a: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83;p85">
            <a:extLst>
              <a:ext uri="{FF2B5EF4-FFF2-40B4-BE49-F238E27FC236}">
                <a16:creationId xmlns:a16="http://schemas.microsoft.com/office/drawing/2014/main" id="{D70D487E-45F5-9762-D10D-540FDEAB2182}"/>
              </a:ext>
            </a:extLst>
          </p:cNvPr>
          <p:cNvSpPr/>
          <p:nvPr/>
        </p:nvSpPr>
        <p:spPr>
          <a:xfrm>
            <a:off x="1956509" y="16827250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88;p85">
            <a:extLst>
              <a:ext uri="{FF2B5EF4-FFF2-40B4-BE49-F238E27FC236}">
                <a16:creationId xmlns:a16="http://schemas.microsoft.com/office/drawing/2014/main" id="{BD302BCC-1CB9-8B85-AF9D-28ED68956958}"/>
              </a:ext>
            </a:extLst>
          </p:cNvPr>
          <p:cNvSpPr/>
          <p:nvPr/>
        </p:nvSpPr>
        <p:spPr>
          <a:xfrm>
            <a:off x="4023773" y="16823760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90;p85">
            <a:extLst>
              <a:ext uri="{FF2B5EF4-FFF2-40B4-BE49-F238E27FC236}">
                <a16:creationId xmlns:a16="http://schemas.microsoft.com/office/drawing/2014/main" id="{F5E570A4-324B-CAD3-96A2-6F9B661300F7}"/>
              </a:ext>
            </a:extLst>
          </p:cNvPr>
          <p:cNvCxnSpPr>
            <a:cxnSpLocks/>
            <a:stCxn id="760" idx="0"/>
            <a:endCxn id="761" idx="0"/>
          </p:cNvCxnSpPr>
          <p:nvPr/>
        </p:nvCxnSpPr>
        <p:spPr>
          <a:xfrm rot="5400000" flipH="1" flipV="1">
            <a:off x="7079662" y="1605218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9" name="Google Shape;793;p85">
            <a:extLst>
              <a:ext uri="{FF2B5EF4-FFF2-40B4-BE49-F238E27FC236}">
                <a16:creationId xmlns:a16="http://schemas.microsoft.com/office/drawing/2014/main" id="{765A1795-70A0-0A36-72AB-C6F7247AA3F5}"/>
              </a:ext>
            </a:extLst>
          </p:cNvPr>
          <p:cNvCxnSpPr>
            <a:cxnSpLocks/>
            <a:stCxn id="757" idx="0"/>
            <a:endCxn id="760" idx="0"/>
          </p:cNvCxnSpPr>
          <p:nvPr/>
        </p:nvCxnSpPr>
        <p:spPr>
          <a:xfrm rot="16200000" flipH="1">
            <a:off x="5480090" y="1607655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0" name="Google Shape;791;p85">
            <a:extLst>
              <a:ext uri="{FF2B5EF4-FFF2-40B4-BE49-F238E27FC236}">
                <a16:creationId xmlns:a16="http://schemas.microsoft.com/office/drawing/2014/main" id="{37A4FD73-4375-7461-BC7E-BC2B79ED1EC2}"/>
              </a:ext>
            </a:extLst>
          </p:cNvPr>
          <p:cNvSpPr txBox="1"/>
          <p:nvPr/>
        </p:nvSpPr>
        <p:spPr>
          <a:xfrm>
            <a:off x="6136340" y="16904556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92;p85">
            <a:extLst>
              <a:ext uri="{FF2B5EF4-FFF2-40B4-BE49-F238E27FC236}">
                <a16:creationId xmlns:a16="http://schemas.microsoft.com/office/drawing/2014/main" id="{DDE6A4A7-0897-3532-C370-0C23AE2D085C}"/>
              </a:ext>
            </a:extLst>
          </p:cNvPr>
          <p:cNvSpPr/>
          <p:nvPr/>
        </p:nvSpPr>
        <p:spPr>
          <a:xfrm>
            <a:off x="7222917" y="16823760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94;p85">
            <a:extLst>
              <a:ext uri="{FF2B5EF4-FFF2-40B4-BE49-F238E27FC236}">
                <a16:creationId xmlns:a16="http://schemas.microsoft.com/office/drawing/2014/main" id="{23832720-26E5-F5EC-4E2B-CD759E047D5E}"/>
              </a:ext>
            </a:extLst>
          </p:cNvPr>
          <p:cNvCxnSpPr>
            <a:cxnSpLocks/>
            <a:stCxn id="761" idx="0"/>
          </p:cNvCxnSpPr>
          <p:nvPr/>
        </p:nvCxnSpPr>
        <p:spPr>
          <a:xfrm rot="5400000" flipH="1" flipV="1">
            <a:off x="8977029" y="15769059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3" name="Google Shape;796;p85">
            <a:extLst>
              <a:ext uri="{FF2B5EF4-FFF2-40B4-BE49-F238E27FC236}">
                <a16:creationId xmlns:a16="http://schemas.microsoft.com/office/drawing/2014/main" id="{79036B46-A2EE-0081-C229-CC00EBAC868E}"/>
              </a:ext>
            </a:extLst>
          </p:cNvPr>
          <p:cNvCxnSpPr>
            <a:cxnSpLocks/>
            <a:stCxn id="756" idx="0"/>
            <a:endCxn id="757" idx="0"/>
          </p:cNvCxnSpPr>
          <p:nvPr/>
        </p:nvCxnSpPr>
        <p:spPr>
          <a:xfrm rot="5400000" flipH="1" flipV="1">
            <a:off x="3697509" y="15791873"/>
            <a:ext cx="3490" cy="2067264"/>
          </a:xfrm>
          <a:prstGeom prst="curvedConnector3">
            <a:avLst>
              <a:gd name="adj1" fmla="val 1146644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906;p59">
            <a:extLst>
              <a:ext uri="{FF2B5EF4-FFF2-40B4-BE49-F238E27FC236}">
                <a16:creationId xmlns:a16="http://schemas.microsoft.com/office/drawing/2014/main" id="{4B7C790F-4B7A-5917-72E5-0B66A26B8188}"/>
              </a:ext>
            </a:extLst>
          </p:cNvPr>
          <p:cNvSpPr txBox="1"/>
          <p:nvPr/>
        </p:nvSpPr>
        <p:spPr>
          <a:xfrm>
            <a:off x="909407" y="15805358"/>
            <a:ext cx="995353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 566">
            <a:extLst>
              <a:ext uri="{FF2B5EF4-FFF2-40B4-BE49-F238E27FC236}">
                <a16:creationId xmlns:a16="http://schemas.microsoft.com/office/drawing/2014/main" id="{98B9F693-38FF-5323-DEA4-CE39312432D8}"/>
              </a:ext>
            </a:extLst>
          </p:cNvPr>
          <p:cNvSpPr/>
          <p:nvPr/>
        </p:nvSpPr>
        <p:spPr>
          <a:xfrm>
            <a:off x="9084040" y="18382750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74" name="Google Shape;784;p85">
            <a:extLst>
              <a:ext uri="{FF2B5EF4-FFF2-40B4-BE49-F238E27FC236}">
                <a16:creationId xmlns:a16="http://schemas.microsoft.com/office/drawing/2014/main" id="{90E89094-2808-6C1E-DDEB-680B0E29CB92}"/>
              </a:ext>
            </a:extLst>
          </p:cNvPr>
          <p:cNvSpPr txBox="1"/>
          <p:nvPr/>
        </p:nvSpPr>
        <p:spPr>
          <a:xfrm>
            <a:off x="4728855" y="16576484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75" name="Google Shape;785;p85">
            <a:extLst>
              <a:ext uri="{FF2B5EF4-FFF2-40B4-BE49-F238E27FC236}">
                <a16:creationId xmlns:a16="http://schemas.microsoft.com/office/drawing/2014/main" id="{64F2F759-BA3D-1337-8574-622773312673}"/>
              </a:ext>
            </a:extLst>
          </p:cNvPr>
          <p:cNvSpPr txBox="1"/>
          <p:nvPr/>
        </p:nvSpPr>
        <p:spPr>
          <a:xfrm>
            <a:off x="2672609" y="16591691"/>
            <a:ext cx="20468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786;p85">
            <a:extLst>
              <a:ext uri="{FF2B5EF4-FFF2-40B4-BE49-F238E27FC236}">
                <a16:creationId xmlns:a16="http://schemas.microsoft.com/office/drawing/2014/main" id="{2012C77A-D89B-C7CE-0528-3D5DE9D1D6E8}"/>
              </a:ext>
            </a:extLst>
          </p:cNvPr>
          <p:cNvSpPr txBox="1"/>
          <p:nvPr/>
        </p:nvSpPr>
        <p:spPr>
          <a:xfrm>
            <a:off x="6298722" y="16576484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785;p85">
            <a:extLst>
              <a:ext uri="{FF2B5EF4-FFF2-40B4-BE49-F238E27FC236}">
                <a16:creationId xmlns:a16="http://schemas.microsoft.com/office/drawing/2014/main" id="{716A54A2-7917-FA33-7417-9407E3F8173F}"/>
              </a:ext>
            </a:extLst>
          </p:cNvPr>
          <p:cNvSpPr txBox="1"/>
          <p:nvPr/>
        </p:nvSpPr>
        <p:spPr>
          <a:xfrm>
            <a:off x="918204" y="16626368"/>
            <a:ext cx="128018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SW/FM Bug in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794;p85">
            <a:extLst>
              <a:ext uri="{FF2B5EF4-FFF2-40B4-BE49-F238E27FC236}">
                <a16:creationId xmlns:a16="http://schemas.microsoft.com/office/drawing/2014/main" id="{2234F61C-2B1A-2FBC-D5EE-8FF974F2A6B4}"/>
              </a:ext>
            </a:extLst>
          </p:cNvPr>
          <p:cNvCxnSpPr>
            <a:cxnSpLocks/>
            <a:endCxn id="756" idx="0"/>
          </p:cNvCxnSpPr>
          <p:nvPr/>
        </p:nvCxnSpPr>
        <p:spPr>
          <a:xfrm>
            <a:off x="911216" y="16430527"/>
            <a:ext cx="1754406" cy="39672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9" name="Isosceles Triangle 628">
            <a:extLst>
              <a:ext uri="{FF2B5EF4-FFF2-40B4-BE49-F238E27FC236}">
                <a16:creationId xmlns:a16="http://schemas.microsoft.com/office/drawing/2014/main" id="{16EE685F-89D9-1BD1-F1B0-7DDA92FF4676}"/>
              </a:ext>
            </a:extLst>
          </p:cNvPr>
          <p:cNvSpPr/>
          <p:nvPr/>
        </p:nvSpPr>
        <p:spPr>
          <a:xfrm>
            <a:off x="4190599" y="20242212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33" name="Google Shape;942;p27">
            <a:extLst>
              <a:ext uri="{FF2B5EF4-FFF2-40B4-BE49-F238E27FC236}">
                <a16:creationId xmlns:a16="http://schemas.microsoft.com/office/drawing/2014/main" id="{282F602C-69C9-6666-E319-EA253E27119C}"/>
              </a:ext>
            </a:extLst>
          </p:cNvPr>
          <p:cNvSpPr/>
          <p:nvPr/>
        </p:nvSpPr>
        <p:spPr>
          <a:xfrm>
            <a:off x="946571" y="20223421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944;p27">
            <a:extLst>
              <a:ext uri="{FF2B5EF4-FFF2-40B4-BE49-F238E27FC236}">
                <a16:creationId xmlns:a16="http://schemas.microsoft.com/office/drawing/2014/main" id="{FA9B1D35-3D20-6710-FF52-934C1847023C}"/>
              </a:ext>
            </a:extLst>
          </p:cNvPr>
          <p:cNvSpPr/>
          <p:nvPr/>
        </p:nvSpPr>
        <p:spPr>
          <a:xfrm>
            <a:off x="946571" y="19806358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943;p27">
            <a:extLst>
              <a:ext uri="{FF2B5EF4-FFF2-40B4-BE49-F238E27FC236}">
                <a16:creationId xmlns:a16="http://schemas.microsoft.com/office/drawing/2014/main" id="{A5D71029-7DA0-CB8B-6FE4-C98CD93AA04A}"/>
              </a:ext>
            </a:extLst>
          </p:cNvPr>
          <p:cNvSpPr txBox="1"/>
          <p:nvPr/>
        </p:nvSpPr>
        <p:spPr>
          <a:xfrm>
            <a:off x="4583792" y="1987094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942;p27">
            <a:extLst>
              <a:ext uri="{FF2B5EF4-FFF2-40B4-BE49-F238E27FC236}">
                <a16:creationId xmlns:a16="http://schemas.microsoft.com/office/drawing/2014/main" id="{EC6C8BAB-23B3-B782-04FD-D32CA462D739}"/>
              </a:ext>
            </a:extLst>
          </p:cNvPr>
          <p:cNvSpPr/>
          <p:nvPr/>
        </p:nvSpPr>
        <p:spPr>
          <a:xfrm>
            <a:off x="4214462" y="19805337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9EE1ECE4-DD85-6C45-A138-3E8BE9635140}"/>
              </a:ext>
            </a:extLst>
          </p:cNvPr>
          <p:cNvSpPr txBox="1"/>
          <p:nvPr/>
        </p:nvSpPr>
        <p:spPr>
          <a:xfrm>
            <a:off x="940537" y="19246161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25" name="Google Shape;797;p85">
            <a:extLst>
              <a:ext uri="{FF2B5EF4-FFF2-40B4-BE49-F238E27FC236}">
                <a16:creationId xmlns:a16="http://schemas.microsoft.com/office/drawing/2014/main" id="{BBAAAEEA-A7A5-3D50-92F9-0CB1970DB247}"/>
              </a:ext>
            </a:extLst>
          </p:cNvPr>
          <p:cNvSpPr txBox="1"/>
          <p:nvPr/>
        </p:nvSpPr>
        <p:spPr>
          <a:xfrm>
            <a:off x="9369700" y="17703031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861" name="Google Shape;943;p27">
            <a:extLst>
              <a:ext uri="{FF2B5EF4-FFF2-40B4-BE49-F238E27FC236}">
                <a16:creationId xmlns:a16="http://schemas.microsoft.com/office/drawing/2014/main" id="{988025C0-E35C-6872-AF97-83C4D1FDCBCA}"/>
              </a:ext>
            </a:extLst>
          </p:cNvPr>
          <p:cNvSpPr txBox="1"/>
          <p:nvPr/>
        </p:nvSpPr>
        <p:spPr>
          <a:xfrm>
            <a:off x="5535474" y="26721145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943;p27">
            <a:extLst>
              <a:ext uri="{FF2B5EF4-FFF2-40B4-BE49-F238E27FC236}">
                <a16:creationId xmlns:a16="http://schemas.microsoft.com/office/drawing/2014/main" id="{FB704AD7-2C88-7F32-9018-FEA16EA91BD9}"/>
              </a:ext>
            </a:extLst>
          </p:cNvPr>
          <p:cNvSpPr txBox="1"/>
          <p:nvPr/>
        </p:nvSpPr>
        <p:spPr>
          <a:xfrm>
            <a:off x="1401072" y="26721145"/>
            <a:ext cx="274431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</p:txBody>
      </p:sp>
      <p:sp>
        <p:nvSpPr>
          <p:cNvPr id="863" name="Google Shape;945;p27">
            <a:extLst>
              <a:ext uri="{FF2B5EF4-FFF2-40B4-BE49-F238E27FC236}">
                <a16:creationId xmlns:a16="http://schemas.microsoft.com/office/drawing/2014/main" id="{2189CB68-795B-E3CC-BE19-7527648B1AA4}"/>
              </a:ext>
            </a:extLst>
          </p:cNvPr>
          <p:cNvSpPr txBox="1"/>
          <p:nvPr/>
        </p:nvSpPr>
        <p:spPr>
          <a:xfrm>
            <a:off x="1401072" y="26309399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5" name="Isosceles Triangle 864">
            <a:extLst>
              <a:ext uri="{FF2B5EF4-FFF2-40B4-BE49-F238E27FC236}">
                <a16:creationId xmlns:a16="http://schemas.microsoft.com/office/drawing/2014/main" id="{846835A0-44C7-C418-A854-37DF0E397C74}"/>
              </a:ext>
            </a:extLst>
          </p:cNvPr>
          <p:cNvSpPr/>
          <p:nvPr/>
        </p:nvSpPr>
        <p:spPr>
          <a:xfrm>
            <a:off x="5142281" y="26679643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866" name="Google Shape;942;p27">
            <a:extLst>
              <a:ext uri="{FF2B5EF4-FFF2-40B4-BE49-F238E27FC236}">
                <a16:creationId xmlns:a16="http://schemas.microsoft.com/office/drawing/2014/main" id="{D29BD538-DA4B-1276-6A9C-051D7CE5D2D9}"/>
              </a:ext>
            </a:extLst>
          </p:cNvPr>
          <p:cNvSpPr/>
          <p:nvPr/>
        </p:nvSpPr>
        <p:spPr>
          <a:xfrm>
            <a:off x="1014320" y="26660852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944;p27">
            <a:extLst>
              <a:ext uri="{FF2B5EF4-FFF2-40B4-BE49-F238E27FC236}">
                <a16:creationId xmlns:a16="http://schemas.microsoft.com/office/drawing/2014/main" id="{7E340966-AB9F-6672-8D07-F70CFBEE2AB1}"/>
              </a:ext>
            </a:extLst>
          </p:cNvPr>
          <p:cNvSpPr/>
          <p:nvPr/>
        </p:nvSpPr>
        <p:spPr>
          <a:xfrm>
            <a:off x="1014320" y="26243789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943;p27">
            <a:extLst>
              <a:ext uri="{FF2B5EF4-FFF2-40B4-BE49-F238E27FC236}">
                <a16:creationId xmlns:a16="http://schemas.microsoft.com/office/drawing/2014/main" id="{7134662E-3CAB-B398-3CA9-3133DDE3E0DC}"/>
              </a:ext>
            </a:extLst>
          </p:cNvPr>
          <p:cNvSpPr txBox="1"/>
          <p:nvPr/>
        </p:nvSpPr>
        <p:spPr>
          <a:xfrm>
            <a:off x="5535474" y="26308378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942;p27">
            <a:extLst>
              <a:ext uri="{FF2B5EF4-FFF2-40B4-BE49-F238E27FC236}">
                <a16:creationId xmlns:a16="http://schemas.microsoft.com/office/drawing/2014/main" id="{1BB36DC7-7746-01C6-35F4-B7888E965008}"/>
              </a:ext>
            </a:extLst>
          </p:cNvPr>
          <p:cNvSpPr/>
          <p:nvPr/>
        </p:nvSpPr>
        <p:spPr>
          <a:xfrm>
            <a:off x="5166144" y="26242768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0629CAFA-7F49-3410-034F-5527BB68D733}"/>
              </a:ext>
            </a:extLst>
          </p:cNvPr>
          <p:cNvSpPr txBox="1"/>
          <p:nvPr/>
        </p:nvSpPr>
        <p:spPr>
          <a:xfrm>
            <a:off x="1008286" y="25683592"/>
            <a:ext cx="712676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Propagation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	</a:t>
            </a: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Backward propagation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73" name="TextBox 872">
            <a:extLst>
              <a:ext uri="{FF2B5EF4-FFF2-40B4-BE49-F238E27FC236}">
                <a16:creationId xmlns:a16="http://schemas.microsoft.com/office/drawing/2014/main" id="{25CA55DC-19D9-987A-FB40-8A29B5339063}"/>
              </a:ext>
            </a:extLst>
          </p:cNvPr>
          <p:cNvSpPr txBox="1"/>
          <p:nvPr/>
        </p:nvSpPr>
        <p:spPr>
          <a:xfrm>
            <a:off x="1017805" y="5141830"/>
            <a:ext cx="6036650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 –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 algn="l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Transition – Erroneous result </a:t>
            </a:r>
            <a:r>
              <a:rPr lang="en-US" sz="1100" b="0" i="0" u="none" strike="noStrike" baseline="0" dirty="0">
                <a:latin typeface="+mj-lt"/>
              </a:rPr>
              <a:t>from the operation over the operands</a:t>
            </a:r>
            <a:endParaRPr lang="en-US" sz="1100" dirty="0">
              <a:latin typeface="+mj-lt"/>
              <a:cs typeface="Alef" panose="00000500000000000000" pitchFamily="2" charset="-79"/>
            </a:endParaRPr>
          </a:p>
        </p:txBody>
      </p:sp>
      <p:sp>
        <p:nvSpPr>
          <p:cNvPr id="12" name=" 11">
            <a:extLst>
              <a:ext uri="{FF2B5EF4-FFF2-40B4-BE49-F238E27FC236}">
                <a16:creationId xmlns:a16="http://schemas.microsoft.com/office/drawing/2014/main" id="{225B8A68-E276-B1D5-64B8-7739AEE38D2E}"/>
              </a:ext>
            </a:extLst>
          </p:cNvPr>
          <p:cNvSpPr/>
          <p:nvPr/>
        </p:nvSpPr>
        <p:spPr>
          <a:xfrm>
            <a:off x="9117025" y="2543433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" name="Google Shape;783;p85">
            <a:extLst>
              <a:ext uri="{FF2B5EF4-FFF2-40B4-BE49-F238E27FC236}">
                <a16:creationId xmlns:a16="http://schemas.microsoft.com/office/drawing/2014/main" id="{E177A538-C0E3-1A4C-5A64-1903DE569473}"/>
              </a:ext>
            </a:extLst>
          </p:cNvPr>
          <p:cNvSpPr/>
          <p:nvPr/>
        </p:nvSpPr>
        <p:spPr>
          <a:xfrm>
            <a:off x="-8126134" y="13380383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7;p85">
            <a:extLst>
              <a:ext uri="{FF2B5EF4-FFF2-40B4-BE49-F238E27FC236}">
                <a16:creationId xmlns:a16="http://schemas.microsoft.com/office/drawing/2014/main" id="{8492E49B-92AE-A228-D3B6-C3A9F06AD279}"/>
              </a:ext>
            </a:extLst>
          </p:cNvPr>
          <p:cNvSpPr txBox="1"/>
          <p:nvPr/>
        </p:nvSpPr>
        <p:spPr>
          <a:xfrm>
            <a:off x="-4100269" y="13042084"/>
            <a:ext cx="207866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5;p85">
            <a:extLst>
              <a:ext uri="{FF2B5EF4-FFF2-40B4-BE49-F238E27FC236}">
                <a16:creationId xmlns:a16="http://schemas.microsoft.com/office/drawing/2014/main" id="{A36B9777-A17E-41B1-EF21-818E26F34179}"/>
              </a:ext>
            </a:extLst>
          </p:cNvPr>
          <p:cNvSpPr/>
          <p:nvPr/>
        </p:nvSpPr>
        <p:spPr>
          <a:xfrm>
            <a:off x="-2762232" y="1328353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43;p27">
            <a:extLst>
              <a:ext uri="{FF2B5EF4-FFF2-40B4-BE49-F238E27FC236}">
                <a16:creationId xmlns:a16="http://schemas.microsoft.com/office/drawing/2014/main" id="{FAD679B7-309D-F681-FB3D-30DA193F50E0}"/>
              </a:ext>
            </a:extLst>
          </p:cNvPr>
          <p:cNvSpPr txBox="1"/>
          <p:nvPr/>
        </p:nvSpPr>
        <p:spPr>
          <a:xfrm>
            <a:off x="-3947254" y="1654401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3;p27">
            <a:extLst>
              <a:ext uri="{FF2B5EF4-FFF2-40B4-BE49-F238E27FC236}">
                <a16:creationId xmlns:a16="http://schemas.microsoft.com/office/drawing/2014/main" id="{24D425B8-3441-2EF9-0E32-817F6B497ED3}"/>
              </a:ext>
            </a:extLst>
          </p:cNvPr>
          <p:cNvSpPr txBox="1"/>
          <p:nvPr/>
        </p:nvSpPr>
        <p:spPr>
          <a:xfrm>
            <a:off x="-7197724" y="16554734"/>
            <a:ext cx="25219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5;p27">
            <a:extLst>
              <a:ext uri="{FF2B5EF4-FFF2-40B4-BE49-F238E27FC236}">
                <a16:creationId xmlns:a16="http://schemas.microsoft.com/office/drawing/2014/main" id="{B813A439-FFD5-1216-725D-E0BEAF277408}"/>
              </a:ext>
            </a:extLst>
          </p:cNvPr>
          <p:cNvSpPr txBox="1"/>
          <p:nvPr/>
        </p:nvSpPr>
        <p:spPr>
          <a:xfrm>
            <a:off x="-7197724" y="16132271"/>
            <a:ext cx="23866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3;p85">
            <a:extLst>
              <a:ext uri="{FF2B5EF4-FFF2-40B4-BE49-F238E27FC236}">
                <a16:creationId xmlns:a16="http://schemas.microsoft.com/office/drawing/2014/main" id="{2350CF75-62BF-6ADE-17A5-0722642489BF}"/>
              </a:ext>
            </a:extLst>
          </p:cNvPr>
          <p:cNvSpPr/>
          <p:nvPr/>
        </p:nvSpPr>
        <p:spPr>
          <a:xfrm>
            <a:off x="-10073410" y="1329002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88;p85">
            <a:extLst>
              <a:ext uri="{FF2B5EF4-FFF2-40B4-BE49-F238E27FC236}">
                <a16:creationId xmlns:a16="http://schemas.microsoft.com/office/drawing/2014/main" id="{BF118F5C-3C64-423D-1DB1-604A95B3618E}"/>
              </a:ext>
            </a:extLst>
          </p:cNvPr>
          <p:cNvSpPr/>
          <p:nvPr/>
        </p:nvSpPr>
        <p:spPr>
          <a:xfrm>
            <a:off x="-8006146" y="1329017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790;p85">
            <a:extLst>
              <a:ext uri="{FF2B5EF4-FFF2-40B4-BE49-F238E27FC236}">
                <a16:creationId xmlns:a16="http://schemas.microsoft.com/office/drawing/2014/main" id="{B6A26582-B35B-2D17-EFD5-0E1624F2F367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-4950257" y="1251860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793;p85">
            <a:extLst>
              <a:ext uri="{FF2B5EF4-FFF2-40B4-BE49-F238E27FC236}">
                <a16:creationId xmlns:a16="http://schemas.microsoft.com/office/drawing/2014/main" id="{9A105D23-CAA0-E2EC-265F-4F8EC5649F14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-6549829" y="1254297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791;p85">
            <a:extLst>
              <a:ext uri="{FF2B5EF4-FFF2-40B4-BE49-F238E27FC236}">
                <a16:creationId xmlns:a16="http://schemas.microsoft.com/office/drawing/2014/main" id="{76DD267D-BA35-5CD5-1B8B-113BCCCB9628}"/>
              </a:ext>
            </a:extLst>
          </p:cNvPr>
          <p:cNvSpPr txBox="1"/>
          <p:nvPr/>
        </p:nvSpPr>
        <p:spPr>
          <a:xfrm>
            <a:off x="-5893579" y="1337097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92;p85">
            <a:extLst>
              <a:ext uri="{FF2B5EF4-FFF2-40B4-BE49-F238E27FC236}">
                <a16:creationId xmlns:a16="http://schemas.microsoft.com/office/drawing/2014/main" id="{D506A22E-7570-8A95-4F07-9DF3C69D9484}"/>
              </a:ext>
            </a:extLst>
          </p:cNvPr>
          <p:cNvSpPr/>
          <p:nvPr/>
        </p:nvSpPr>
        <p:spPr>
          <a:xfrm>
            <a:off x="-4807002" y="1329017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794;p85">
            <a:extLst>
              <a:ext uri="{FF2B5EF4-FFF2-40B4-BE49-F238E27FC236}">
                <a16:creationId xmlns:a16="http://schemas.microsoft.com/office/drawing/2014/main" id="{BCD0E87A-E877-BD09-7DD7-BB5F8AB2848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-3052890" y="12235475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796;p85">
            <a:extLst>
              <a:ext uri="{FF2B5EF4-FFF2-40B4-BE49-F238E27FC236}">
                <a16:creationId xmlns:a16="http://schemas.microsoft.com/office/drawing/2014/main" id="{569CB78B-8BC8-A3BB-C243-9FE561807799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-8330739" y="1225647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906;p59">
            <a:extLst>
              <a:ext uri="{FF2B5EF4-FFF2-40B4-BE49-F238E27FC236}">
                <a16:creationId xmlns:a16="http://schemas.microsoft.com/office/drawing/2014/main" id="{DA1FA2DE-7006-79E0-61B2-DEBE7E2B8A68}"/>
              </a:ext>
            </a:extLst>
          </p:cNvPr>
          <p:cNvSpPr txBox="1"/>
          <p:nvPr/>
        </p:nvSpPr>
        <p:spPr>
          <a:xfrm>
            <a:off x="-11048537" y="12305350"/>
            <a:ext cx="991581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 18">
            <a:extLst>
              <a:ext uri="{FF2B5EF4-FFF2-40B4-BE49-F238E27FC236}">
                <a16:creationId xmlns:a16="http://schemas.microsoft.com/office/drawing/2014/main" id="{7AA69581-75BB-E3F5-B073-24A33FCEB709}"/>
              </a:ext>
            </a:extLst>
          </p:cNvPr>
          <p:cNvSpPr/>
          <p:nvPr/>
        </p:nvSpPr>
        <p:spPr>
          <a:xfrm>
            <a:off x="-2993175" y="14832797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0" name="Google Shape;784;p85">
            <a:extLst>
              <a:ext uri="{FF2B5EF4-FFF2-40B4-BE49-F238E27FC236}">
                <a16:creationId xmlns:a16="http://schemas.microsoft.com/office/drawing/2014/main" id="{9E36138E-9991-8C32-D38D-462947F3C736}"/>
              </a:ext>
            </a:extLst>
          </p:cNvPr>
          <p:cNvSpPr txBox="1"/>
          <p:nvPr/>
        </p:nvSpPr>
        <p:spPr>
          <a:xfrm>
            <a:off x="-7301064" y="13042900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21" name="Google Shape;785;p85">
            <a:extLst>
              <a:ext uri="{FF2B5EF4-FFF2-40B4-BE49-F238E27FC236}">
                <a16:creationId xmlns:a16="http://schemas.microsoft.com/office/drawing/2014/main" id="{B9FB72AD-5877-8705-FB00-F7FA2C1E0BE3}"/>
              </a:ext>
            </a:extLst>
          </p:cNvPr>
          <p:cNvSpPr txBox="1"/>
          <p:nvPr/>
        </p:nvSpPr>
        <p:spPr>
          <a:xfrm>
            <a:off x="-9373666" y="13042900"/>
            <a:ext cx="208600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86;p85">
            <a:extLst>
              <a:ext uri="{FF2B5EF4-FFF2-40B4-BE49-F238E27FC236}">
                <a16:creationId xmlns:a16="http://schemas.microsoft.com/office/drawing/2014/main" id="{8FBBF0E2-9AAC-FFBF-7F6F-113A8BF30184}"/>
              </a:ext>
            </a:extLst>
          </p:cNvPr>
          <p:cNvSpPr txBox="1"/>
          <p:nvPr/>
        </p:nvSpPr>
        <p:spPr>
          <a:xfrm>
            <a:off x="-5731197" y="13042900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85;p85">
            <a:extLst>
              <a:ext uri="{FF2B5EF4-FFF2-40B4-BE49-F238E27FC236}">
                <a16:creationId xmlns:a16="http://schemas.microsoft.com/office/drawing/2014/main" id="{6B842C1B-23FF-D8A8-02B1-3A09D954E094}"/>
              </a:ext>
            </a:extLst>
          </p:cNvPr>
          <p:cNvSpPr txBox="1"/>
          <p:nvPr/>
        </p:nvSpPr>
        <p:spPr>
          <a:xfrm>
            <a:off x="-11072982" y="13089297"/>
            <a:ext cx="117583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in 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794;p85">
            <a:extLst>
              <a:ext uri="{FF2B5EF4-FFF2-40B4-BE49-F238E27FC236}">
                <a16:creationId xmlns:a16="http://schemas.microsoft.com/office/drawing/2014/main" id="{E08E939E-902C-6E25-98D0-59E68D48F20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-11076719" y="12850835"/>
            <a:ext cx="1712422" cy="43919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5;p85">
            <a:extLst>
              <a:ext uri="{FF2B5EF4-FFF2-40B4-BE49-F238E27FC236}">
                <a16:creationId xmlns:a16="http://schemas.microsoft.com/office/drawing/2014/main" id="{3FBA92B0-E8C6-7237-0F18-F8F093F32B84}"/>
              </a:ext>
            </a:extLst>
          </p:cNvPr>
          <p:cNvSpPr txBox="1"/>
          <p:nvPr/>
        </p:nvSpPr>
        <p:spPr>
          <a:xfrm>
            <a:off x="-9517527" y="15006833"/>
            <a:ext cx="16386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 </a:t>
            </a: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of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794;p85">
            <a:extLst>
              <a:ext uri="{FF2B5EF4-FFF2-40B4-BE49-F238E27FC236}">
                <a16:creationId xmlns:a16="http://schemas.microsoft.com/office/drawing/2014/main" id="{D0A3E5CD-6ECE-FF6A-FDA0-892B0DF67D64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-9373666" y="14797703"/>
            <a:ext cx="1956645" cy="74268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F02B17A-3CDD-7D6D-A641-061E7B58A812}"/>
              </a:ext>
            </a:extLst>
          </p:cNvPr>
          <p:cNvSpPr/>
          <p:nvPr/>
        </p:nvSpPr>
        <p:spPr>
          <a:xfrm>
            <a:off x="-4340448" y="1650251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8" name="Google Shape;942;p27">
            <a:extLst>
              <a:ext uri="{FF2B5EF4-FFF2-40B4-BE49-F238E27FC236}">
                <a16:creationId xmlns:a16="http://schemas.microsoft.com/office/drawing/2014/main" id="{EA8A35E9-369D-1AEF-B58C-D58DE935E025}"/>
              </a:ext>
            </a:extLst>
          </p:cNvPr>
          <p:cNvSpPr/>
          <p:nvPr/>
        </p:nvSpPr>
        <p:spPr>
          <a:xfrm>
            <a:off x="-7584476" y="1648372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44;p27">
            <a:extLst>
              <a:ext uri="{FF2B5EF4-FFF2-40B4-BE49-F238E27FC236}">
                <a16:creationId xmlns:a16="http://schemas.microsoft.com/office/drawing/2014/main" id="{78C35601-882A-0421-D4B3-4A4490AF5CD7}"/>
              </a:ext>
            </a:extLst>
          </p:cNvPr>
          <p:cNvSpPr/>
          <p:nvPr/>
        </p:nvSpPr>
        <p:spPr>
          <a:xfrm>
            <a:off x="-7584476" y="1606666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43;p27">
            <a:extLst>
              <a:ext uri="{FF2B5EF4-FFF2-40B4-BE49-F238E27FC236}">
                <a16:creationId xmlns:a16="http://schemas.microsoft.com/office/drawing/2014/main" id="{65A6643B-BAF5-979A-332D-AC0299F6715B}"/>
              </a:ext>
            </a:extLst>
          </p:cNvPr>
          <p:cNvSpPr txBox="1"/>
          <p:nvPr/>
        </p:nvSpPr>
        <p:spPr>
          <a:xfrm>
            <a:off x="-3947255" y="16131250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42;p27">
            <a:extLst>
              <a:ext uri="{FF2B5EF4-FFF2-40B4-BE49-F238E27FC236}">
                <a16:creationId xmlns:a16="http://schemas.microsoft.com/office/drawing/2014/main" id="{E84741DB-1EBC-DD0E-2599-1F5B2F54C6B2}"/>
              </a:ext>
            </a:extLst>
          </p:cNvPr>
          <p:cNvSpPr/>
          <p:nvPr/>
        </p:nvSpPr>
        <p:spPr>
          <a:xfrm>
            <a:off x="-4316585" y="1606564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2F9AA4-71A1-41C0-211B-04696DC5A2A6}"/>
              </a:ext>
            </a:extLst>
          </p:cNvPr>
          <p:cNvSpPr txBox="1"/>
          <p:nvPr/>
        </p:nvSpPr>
        <p:spPr>
          <a:xfrm>
            <a:off x="-7590510" y="1550646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3" name="Google Shape;797;p85">
            <a:extLst>
              <a:ext uri="{FF2B5EF4-FFF2-40B4-BE49-F238E27FC236}">
                <a16:creationId xmlns:a16="http://schemas.microsoft.com/office/drawing/2014/main" id="{0BA252B1-4205-9F08-AB5A-CAF4D60E3F31}"/>
              </a:ext>
            </a:extLst>
          </p:cNvPr>
          <p:cNvSpPr txBox="1"/>
          <p:nvPr/>
        </p:nvSpPr>
        <p:spPr>
          <a:xfrm>
            <a:off x="-2660219" y="14169447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dirty="0">
                <a:latin typeface="+mj-lt"/>
              </a:rPr>
              <a:t>)</a:t>
            </a:r>
          </a:p>
        </p:txBody>
      </p: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1B41FE4F-FE7D-5A43-5CE8-4030C0B21947}"/>
              </a:ext>
            </a:extLst>
          </p:cNvPr>
          <p:cNvCxnSpPr/>
          <p:nvPr/>
        </p:nvCxnSpPr>
        <p:spPr>
          <a:xfrm>
            <a:off x="906335" y="16337093"/>
            <a:ext cx="0" cy="293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Google Shape;794;p85">
            <a:extLst>
              <a:ext uri="{FF2B5EF4-FFF2-40B4-BE49-F238E27FC236}">
                <a16:creationId xmlns:a16="http://schemas.microsoft.com/office/drawing/2014/main" id="{58E5E6E1-A150-6272-CF89-F51E9695D2FB}"/>
              </a:ext>
            </a:extLst>
          </p:cNvPr>
          <p:cNvCxnSpPr>
            <a:cxnSpLocks/>
            <a:endCxn id="757" idx="4"/>
          </p:cNvCxnSpPr>
          <p:nvPr/>
        </p:nvCxnSpPr>
        <p:spPr>
          <a:xfrm flipV="1">
            <a:off x="918204" y="18241080"/>
            <a:ext cx="3814682" cy="739146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3" name="Google Shape;785;p85">
            <a:extLst>
              <a:ext uri="{FF2B5EF4-FFF2-40B4-BE49-F238E27FC236}">
                <a16:creationId xmlns:a16="http://schemas.microsoft.com/office/drawing/2014/main" id="{71685196-725C-A364-1A2F-A4D6B1C70D85}"/>
              </a:ext>
            </a:extLst>
          </p:cNvPr>
          <p:cNvSpPr txBox="1"/>
          <p:nvPr/>
        </p:nvSpPr>
        <p:spPr>
          <a:xfrm>
            <a:off x="912962" y="18542168"/>
            <a:ext cx="231331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HW Defect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Error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 Fault</a:t>
            </a:r>
            <a:r>
              <a:rPr lang="en-US" sz="12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or directly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860" name="Google Shape;794;p85">
            <a:extLst>
              <a:ext uri="{FF2B5EF4-FFF2-40B4-BE49-F238E27FC236}">
                <a16:creationId xmlns:a16="http://schemas.microsoft.com/office/drawing/2014/main" id="{A4C9C813-F5A7-D4CA-D148-0D5B8FE1FBE3}"/>
              </a:ext>
            </a:extLst>
          </p:cNvPr>
          <p:cNvCxnSpPr>
            <a:cxnSpLocks/>
            <a:endCxn id="756" idx="4"/>
          </p:cNvCxnSpPr>
          <p:nvPr/>
        </p:nvCxnSpPr>
        <p:spPr>
          <a:xfrm flipV="1">
            <a:off x="914173" y="18244570"/>
            <a:ext cx="1751449" cy="738835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821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500"/>
                            </p:stCondLst>
                            <p:childTnLst>
                              <p:par>
                                <p:cTn id="1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000"/>
                            </p:stCondLst>
                            <p:childTnLst>
                              <p:par>
                                <p:cTn id="2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500"/>
                            </p:stCondLst>
                            <p:childTnLst>
                              <p:par>
                                <p:cTn id="2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500"/>
                            </p:stCondLst>
                            <p:childTnLst>
                              <p:par>
                                <p:cTn id="2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00"/>
                            </p:stCondLst>
                            <p:childTnLst>
                              <p:par>
                                <p:cTn id="2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500"/>
                            </p:stCondLst>
                            <p:childTnLst>
                              <p:par>
                                <p:cTn id="2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6000"/>
                            </p:stCondLst>
                            <p:childTnLst>
                              <p:par>
                                <p:cTn id="4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797;p85">
            <a:extLst>
              <a:ext uri="{FF2B5EF4-FFF2-40B4-BE49-F238E27FC236}">
                <a16:creationId xmlns:a16="http://schemas.microsoft.com/office/drawing/2014/main" id="{DC534684-BA17-E5B3-BCB0-8FBFFD4AD085}"/>
              </a:ext>
            </a:extLst>
          </p:cNvPr>
          <p:cNvSpPr txBox="1"/>
          <p:nvPr/>
        </p:nvSpPr>
        <p:spPr>
          <a:xfrm>
            <a:off x="7476038" y="2021304"/>
            <a:ext cx="2099876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Attack 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795;p85">
            <a:extLst>
              <a:ext uri="{FF2B5EF4-FFF2-40B4-BE49-F238E27FC236}">
                <a16:creationId xmlns:a16="http://schemas.microsoft.com/office/drawing/2014/main" id="{EF1F409E-0FBF-4DE6-8AA6-B16576836DE3}"/>
              </a:ext>
            </a:extLst>
          </p:cNvPr>
          <p:cNvSpPr/>
          <p:nvPr/>
        </p:nvSpPr>
        <p:spPr>
          <a:xfrm>
            <a:off x="8814075" y="226275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943;p27">
            <a:extLst>
              <a:ext uri="{FF2B5EF4-FFF2-40B4-BE49-F238E27FC236}">
                <a16:creationId xmlns:a16="http://schemas.microsoft.com/office/drawing/2014/main" id="{6DDC03D4-EB2F-9BF5-098B-44D9018432D5}"/>
              </a:ext>
            </a:extLst>
          </p:cNvPr>
          <p:cNvSpPr txBox="1"/>
          <p:nvPr/>
        </p:nvSpPr>
        <p:spPr>
          <a:xfrm>
            <a:off x="7629053" y="5523237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943;p27">
            <a:extLst>
              <a:ext uri="{FF2B5EF4-FFF2-40B4-BE49-F238E27FC236}">
                <a16:creationId xmlns:a16="http://schemas.microsoft.com/office/drawing/2014/main" id="{E1BB46CF-00B7-A938-349D-316279DE75DB}"/>
              </a:ext>
            </a:extLst>
          </p:cNvPr>
          <p:cNvSpPr txBox="1"/>
          <p:nvPr/>
        </p:nvSpPr>
        <p:spPr>
          <a:xfrm>
            <a:off x="4378583" y="5440035"/>
            <a:ext cx="40450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or HW Initial State – caused by a HW defect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945;p27">
            <a:extLst>
              <a:ext uri="{FF2B5EF4-FFF2-40B4-BE49-F238E27FC236}">
                <a16:creationId xmlns:a16="http://schemas.microsoft.com/office/drawing/2014/main" id="{E4712DE0-87B7-838D-FF2B-46C44F3C95FA}"/>
              </a:ext>
            </a:extLst>
          </p:cNvPr>
          <p:cNvSpPr txBox="1"/>
          <p:nvPr/>
        </p:nvSpPr>
        <p:spPr>
          <a:xfrm>
            <a:off x="4378583" y="5111491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797;p85">
            <a:extLst>
              <a:ext uri="{FF2B5EF4-FFF2-40B4-BE49-F238E27FC236}">
                <a16:creationId xmlns:a16="http://schemas.microsoft.com/office/drawing/2014/main" id="{13229E7E-7319-A26A-BA23-185E0EE09545}"/>
              </a:ext>
            </a:extLst>
          </p:cNvPr>
          <p:cNvSpPr txBox="1"/>
          <p:nvPr/>
        </p:nvSpPr>
        <p:spPr>
          <a:xfrm>
            <a:off x="7475319" y="8596852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444" name="Google Shape;795;p85">
            <a:extLst>
              <a:ext uri="{FF2B5EF4-FFF2-40B4-BE49-F238E27FC236}">
                <a16:creationId xmlns:a16="http://schemas.microsoft.com/office/drawing/2014/main" id="{6634594F-AD48-9A85-FF23-2A4FBBD669B5}"/>
              </a:ext>
            </a:extLst>
          </p:cNvPr>
          <p:cNvSpPr/>
          <p:nvPr/>
        </p:nvSpPr>
        <p:spPr>
          <a:xfrm>
            <a:off x="8808790" y="884085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783;p85">
            <a:extLst>
              <a:ext uri="{FF2B5EF4-FFF2-40B4-BE49-F238E27FC236}">
                <a16:creationId xmlns:a16="http://schemas.microsoft.com/office/drawing/2014/main" id="{8147C627-8C1C-CBE0-30FD-72D382BA3EC7}"/>
              </a:ext>
            </a:extLst>
          </p:cNvPr>
          <p:cNvSpPr/>
          <p:nvPr/>
        </p:nvSpPr>
        <p:spPr>
          <a:xfrm>
            <a:off x="1498866" y="885040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784;p85">
            <a:extLst>
              <a:ext uri="{FF2B5EF4-FFF2-40B4-BE49-F238E27FC236}">
                <a16:creationId xmlns:a16="http://schemas.microsoft.com/office/drawing/2014/main" id="{5F545B08-2124-70CD-6969-C778045FA4AC}"/>
              </a:ext>
            </a:extLst>
          </p:cNvPr>
          <p:cNvSpPr txBox="1"/>
          <p:nvPr/>
        </p:nvSpPr>
        <p:spPr>
          <a:xfrm>
            <a:off x="4276172" y="8596776"/>
            <a:ext cx="15751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447" name="Google Shape;785;p85">
            <a:extLst>
              <a:ext uri="{FF2B5EF4-FFF2-40B4-BE49-F238E27FC236}">
                <a16:creationId xmlns:a16="http://schemas.microsoft.com/office/drawing/2014/main" id="{596397EF-AAD2-45CF-BEF8-FEEFB0A46EEA}"/>
              </a:ext>
            </a:extLst>
          </p:cNvPr>
          <p:cNvSpPr txBox="1"/>
          <p:nvPr/>
        </p:nvSpPr>
        <p:spPr>
          <a:xfrm>
            <a:off x="2208909" y="8596776"/>
            <a:ext cx="2067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786;p85">
            <a:extLst>
              <a:ext uri="{FF2B5EF4-FFF2-40B4-BE49-F238E27FC236}">
                <a16:creationId xmlns:a16="http://schemas.microsoft.com/office/drawing/2014/main" id="{403CDB53-E423-32B6-3045-8E4B87553C2C}"/>
              </a:ext>
            </a:extLst>
          </p:cNvPr>
          <p:cNvSpPr txBox="1"/>
          <p:nvPr/>
        </p:nvSpPr>
        <p:spPr>
          <a:xfrm>
            <a:off x="5851378" y="8596776"/>
            <a:ext cx="162394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788;p85">
            <a:extLst>
              <a:ext uri="{FF2B5EF4-FFF2-40B4-BE49-F238E27FC236}">
                <a16:creationId xmlns:a16="http://schemas.microsoft.com/office/drawing/2014/main" id="{3795FB43-459D-4CF5-5DA1-414628B7A4FC}"/>
              </a:ext>
            </a:extLst>
          </p:cNvPr>
          <p:cNvSpPr/>
          <p:nvPr/>
        </p:nvSpPr>
        <p:spPr>
          <a:xfrm>
            <a:off x="3566130" y="885055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790;p85">
            <a:extLst>
              <a:ext uri="{FF2B5EF4-FFF2-40B4-BE49-F238E27FC236}">
                <a16:creationId xmlns:a16="http://schemas.microsoft.com/office/drawing/2014/main" id="{1D256C0C-F04C-329A-A3C4-1A5331A0C5F6}"/>
              </a:ext>
            </a:extLst>
          </p:cNvPr>
          <p:cNvCxnSpPr>
            <a:cxnSpLocks/>
            <a:stCxn id="453" idx="0"/>
            <a:endCxn id="454" idx="0"/>
          </p:cNvCxnSpPr>
          <p:nvPr/>
        </p:nvCxnSpPr>
        <p:spPr>
          <a:xfrm rot="5400000" flipH="1" flipV="1">
            <a:off x="6622019" y="807898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2" name="Google Shape;793;p85">
            <a:extLst>
              <a:ext uri="{FF2B5EF4-FFF2-40B4-BE49-F238E27FC236}">
                <a16:creationId xmlns:a16="http://schemas.microsoft.com/office/drawing/2014/main" id="{E00393DA-B43A-8E49-1455-658C9E76A35D}"/>
              </a:ext>
            </a:extLst>
          </p:cNvPr>
          <p:cNvCxnSpPr>
            <a:cxnSpLocks/>
            <a:stCxn id="450" idx="0"/>
            <a:endCxn id="453" idx="0"/>
          </p:cNvCxnSpPr>
          <p:nvPr/>
        </p:nvCxnSpPr>
        <p:spPr>
          <a:xfrm rot="16200000" flipH="1">
            <a:off x="5022447" y="810335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3" name="Google Shape;791;p85">
            <a:extLst>
              <a:ext uri="{FF2B5EF4-FFF2-40B4-BE49-F238E27FC236}">
                <a16:creationId xmlns:a16="http://schemas.microsoft.com/office/drawing/2014/main" id="{8BC1FF54-8C2D-0076-C651-87077BBF5ED4}"/>
              </a:ext>
            </a:extLst>
          </p:cNvPr>
          <p:cNvSpPr txBox="1"/>
          <p:nvPr/>
        </p:nvSpPr>
        <p:spPr>
          <a:xfrm>
            <a:off x="5678697" y="893135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792;p85">
            <a:extLst>
              <a:ext uri="{FF2B5EF4-FFF2-40B4-BE49-F238E27FC236}">
                <a16:creationId xmlns:a16="http://schemas.microsoft.com/office/drawing/2014/main" id="{15850111-534A-A075-E1AE-53D8718430A7}"/>
              </a:ext>
            </a:extLst>
          </p:cNvPr>
          <p:cNvSpPr/>
          <p:nvPr/>
        </p:nvSpPr>
        <p:spPr>
          <a:xfrm>
            <a:off x="6765274" y="885055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794;p85">
            <a:extLst>
              <a:ext uri="{FF2B5EF4-FFF2-40B4-BE49-F238E27FC236}">
                <a16:creationId xmlns:a16="http://schemas.microsoft.com/office/drawing/2014/main" id="{7C05DD33-66F1-744C-CFF7-544D06DC6231}"/>
              </a:ext>
            </a:extLst>
          </p:cNvPr>
          <p:cNvCxnSpPr>
            <a:cxnSpLocks/>
            <a:stCxn id="454" idx="0"/>
            <a:endCxn id="444" idx="0"/>
          </p:cNvCxnSpPr>
          <p:nvPr/>
        </p:nvCxnSpPr>
        <p:spPr>
          <a:xfrm rot="5400000" flipH="1" flipV="1">
            <a:off x="8519473" y="7795768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796;p85">
            <a:extLst>
              <a:ext uri="{FF2B5EF4-FFF2-40B4-BE49-F238E27FC236}">
                <a16:creationId xmlns:a16="http://schemas.microsoft.com/office/drawing/2014/main" id="{9B989ED8-09AE-0C91-F614-FA41A2CBFD08}"/>
              </a:ext>
            </a:extLst>
          </p:cNvPr>
          <p:cNvCxnSpPr>
            <a:cxnSpLocks/>
            <a:stCxn id="445" idx="0"/>
            <a:endCxn id="450" idx="0"/>
          </p:cNvCxnSpPr>
          <p:nvPr/>
        </p:nvCxnSpPr>
        <p:spPr>
          <a:xfrm rot="16200000" flipH="1">
            <a:off x="3241537" y="781685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6" name="Google Shape;906;p59">
            <a:extLst>
              <a:ext uri="{FF2B5EF4-FFF2-40B4-BE49-F238E27FC236}">
                <a16:creationId xmlns:a16="http://schemas.microsoft.com/office/drawing/2014/main" id="{2BF2B0FB-6BF7-ED2C-F959-7F688569906D}"/>
              </a:ext>
            </a:extLst>
          </p:cNvPr>
          <p:cNvSpPr txBox="1"/>
          <p:nvPr/>
        </p:nvSpPr>
        <p:spPr>
          <a:xfrm>
            <a:off x="481030" y="7321290"/>
            <a:ext cx="9927960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Bug Identification 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794;p85">
            <a:extLst>
              <a:ext uri="{FF2B5EF4-FFF2-40B4-BE49-F238E27FC236}">
                <a16:creationId xmlns:a16="http://schemas.microsoft.com/office/drawing/2014/main" id="{9B2635D8-F155-F382-E5DC-2C70028A924F}"/>
              </a:ext>
            </a:extLst>
          </p:cNvPr>
          <p:cNvCxnSpPr>
            <a:cxnSpLocks/>
            <a:endCxn id="445" idx="0"/>
          </p:cNvCxnSpPr>
          <p:nvPr/>
        </p:nvCxnSpPr>
        <p:spPr>
          <a:xfrm>
            <a:off x="455485" y="8445906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785;p85">
            <a:extLst>
              <a:ext uri="{FF2B5EF4-FFF2-40B4-BE49-F238E27FC236}">
                <a16:creationId xmlns:a16="http://schemas.microsoft.com/office/drawing/2014/main" id="{5EA70AB2-FF3B-E110-2636-6C6AAFA449FE}"/>
              </a:ext>
            </a:extLst>
          </p:cNvPr>
          <p:cNvSpPr txBox="1"/>
          <p:nvPr/>
        </p:nvSpPr>
        <p:spPr>
          <a:xfrm>
            <a:off x="528633" y="8642353"/>
            <a:ext cx="17461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546" name="Google Shape;790;p85">
            <a:extLst>
              <a:ext uri="{FF2B5EF4-FFF2-40B4-BE49-F238E27FC236}">
                <a16:creationId xmlns:a16="http://schemas.microsoft.com/office/drawing/2014/main" id="{9C1AD70F-1D0B-A9D4-7E3F-B732770BF1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02456" y="7859758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8" name="Google Shape;793;p85">
            <a:extLst>
              <a:ext uri="{FF2B5EF4-FFF2-40B4-BE49-F238E27FC236}">
                <a16:creationId xmlns:a16="http://schemas.microsoft.com/office/drawing/2014/main" id="{50FA0345-EA6B-FB1F-077B-5EB333A042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5672" y="7884126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49" name="Google Shape;794;p85">
            <a:extLst>
              <a:ext uri="{FF2B5EF4-FFF2-40B4-BE49-F238E27FC236}">
                <a16:creationId xmlns:a16="http://schemas.microsoft.com/office/drawing/2014/main" id="{BF10EF18-6D5C-FF3D-AF43-02A604594E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99910" y="7576542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0" name="Google Shape;796;p85">
            <a:extLst>
              <a:ext uri="{FF2B5EF4-FFF2-40B4-BE49-F238E27FC236}">
                <a16:creationId xmlns:a16="http://schemas.microsoft.com/office/drawing/2014/main" id="{83AA76AC-D1CD-7016-AD3A-40360FE014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3373" y="7597624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551" name="Google Shape;794;p85">
            <a:extLst>
              <a:ext uri="{FF2B5EF4-FFF2-40B4-BE49-F238E27FC236}">
                <a16:creationId xmlns:a16="http://schemas.microsoft.com/office/drawing/2014/main" id="{088B4F37-1091-6A1C-1FBD-877997C5AD37}"/>
              </a:ext>
            </a:extLst>
          </p:cNvPr>
          <p:cNvCxnSpPr>
            <a:cxnSpLocks/>
          </p:cNvCxnSpPr>
          <p:nvPr/>
        </p:nvCxnSpPr>
        <p:spPr>
          <a:xfrm>
            <a:off x="467892" y="8226680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552" name="Google Shape;797;p85">
            <a:extLst>
              <a:ext uri="{FF2B5EF4-FFF2-40B4-BE49-F238E27FC236}">
                <a16:creationId xmlns:a16="http://schemas.microsoft.com/office/drawing/2014/main" id="{22AD79F3-939D-7E8F-2788-EFEB0175836B}"/>
              </a:ext>
            </a:extLst>
          </p:cNvPr>
          <p:cNvSpPr txBox="1"/>
          <p:nvPr/>
        </p:nvSpPr>
        <p:spPr>
          <a:xfrm>
            <a:off x="7475319" y="7776384"/>
            <a:ext cx="2099876" cy="646290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back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784;p85">
            <a:extLst>
              <a:ext uri="{FF2B5EF4-FFF2-40B4-BE49-F238E27FC236}">
                <a16:creationId xmlns:a16="http://schemas.microsoft.com/office/drawing/2014/main" id="{80D8D197-FDB5-3B23-3ECF-D12E5F01DC5D}"/>
              </a:ext>
            </a:extLst>
          </p:cNvPr>
          <p:cNvSpPr txBox="1"/>
          <p:nvPr/>
        </p:nvSpPr>
        <p:spPr>
          <a:xfrm>
            <a:off x="4276172" y="7776308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557" name="Google Shape;785;p85">
            <a:extLst>
              <a:ext uri="{FF2B5EF4-FFF2-40B4-BE49-F238E27FC236}">
                <a16:creationId xmlns:a16="http://schemas.microsoft.com/office/drawing/2014/main" id="{0438E91A-CB1B-AEB0-A9B4-A912E83A7233}"/>
              </a:ext>
            </a:extLst>
          </p:cNvPr>
          <p:cNvSpPr txBox="1"/>
          <p:nvPr/>
        </p:nvSpPr>
        <p:spPr>
          <a:xfrm>
            <a:off x="2208910" y="7776308"/>
            <a:ext cx="17524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8" name="Google Shape;786;p85">
            <a:extLst>
              <a:ext uri="{FF2B5EF4-FFF2-40B4-BE49-F238E27FC236}">
                <a16:creationId xmlns:a16="http://schemas.microsoft.com/office/drawing/2014/main" id="{75561A8C-DBFF-0DEF-0568-8AF002FFB811}"/>
              </a:ext>
            </a:extLst>
          </p:cNvPr>
          <p:cNvSpPr txBox="1"/>
          <p:nvPr/>
        </p:nvSpPr>
        <p:spPr>
          <a:xfrm>
            <a:off x="5851378" y="7776308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559" name="Google Shape;785;p85">
            <a:extLst>
              <a:ext uri="{FF2B5EF4-FFF2-40B4-BE49-F238E27FC236}">
                <a16:creationId xmlns:a16="http://schemas.microsoft.com/office/drawing/2014/main" id="{55740153-1FEC-7215-2DF1-8AA9DD17736C}"/>
              </a:ext>
            </a:extLst>
          </p:cNvPr>
          <p:cNvSpPr txBox="1"/>
          <p:nvPr/>
        </p:nvSpPr>
        <p:spPr>
          <a:xfrm>
            <a:off x="559759" y="8010080"/>
            <a:ext cx="1318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Bug</a:t>
            </a:r>
          </a:p>
        </p:txBody>
      </p:sp>
      <p:sp>
        <p:nvSpPr>
          <p:cNvPr id="756" name="Google Shape;783;p85">
            <a:extLst>
              <a:ext uri="{FF2B5EF4-FFF2-40B4-BE49-F238E27FC236}">
                <a16:creationId xmlns:a16="http://schemas.microsoft.com/office/drawing/2014/main" id="{D70D487E-45F5-9762-D10D-540FDEAB2182}"/>
              </a:ext>
            </a:extLst>
          </p:cNvPr>
          <p:cNvSpPr/>
          <p:nvPr/>
        </p:nvSpPr>
        <p:spPr>
          <a:xfrm>
            <a:off x="1502897" y="2269248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88;p85">
            <a:extLst>
              <a:ext uri="{FF2B5EF4-FFF2-40B4-BE49-F238E27FC236}">
                <a16:creationId xmlns:a16="http://schemas.microsoft.com/office/drawing/2014/main" id="{BD302BCC-1CB9-8B85-AF9D-28ED68956958}"/>
              </a:ext>
            </a:extLst>
          </p:cNvPr>
          <p:cNvSpPr/>
          <p:nvPr/>
        </p:nvSpPr>
        <p:spPr>
          <a:xfrm>
            <a:off x="3570161" y="2269396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90;p85">
            <a:extLst>
              <a:ext uri="{FF2B5EF4-FFF2-40B4-BE49-F238E27FC236}">
                <a16:creationId xmlns:a16="http://schemas.microsoft.com/office/drawing/2014/main" id="{F5E570A4-324B-CAD3-96A2-6F9B661300F7}"/>
              </a:ext>
            </a:extLst>
          </p:cNvPr>
          <p:cNvCxnSpPr>
            <a:cxnSpLocks/>
            <a:stCxn id="760" idx="0"/>
            <a:endCxn id="761" idx="0"/>
          </p:cNvCxnSpPr>
          <p:nvPr/>
        </p:nvCxnSpPr>
        <p:spPr>
          <a:xfrm rot="5400000" flipH="1" flipV="1">
            <a:off x="6626050" y="149782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9" name="Google Shape;793;p85">
            <a:extLst>
              <a:ext uri="{FF2B5EF4-FFF2-40B4-BE49-F238E27FC236}">
                <a16:creationId xmlns:a16="http://schemas.microsoft.com/office/drawing/2014/main" id="{765A1795-70A0-0A36-72AB-C6F7247AA3F5}"/>
              </a:ext>
            </a:extLst>
          </p:cNvPr>
          <p:cNvCxnSpPr>
            <a:cxnSpLocks/>
            <a:stCxn id="757" idx="0"/>
            <a:endCxn id="760" idx="0"/>
          </p:cNvCxnSpPr>
          <p:nvPr/>
        </p:nvCxnSpPr>
        <p:spPr>
          <a:xfrm rot="16200000" flipH="1">
            <a:off x="5026478" y="152219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0" name="Google Shape;791;p85">
            <a:extLst>
              <a:ext uri="{FF2B5EF4-FFF2-40B4-BE49-F238E27FC236}">
                <a16:creationId xmlns:a16="http://schemas.microsoft.com/office/drawing/2014/main" id="{37A4FD73-4375-7461-BC7E-BC2B79ED1EC2}"/>
              </a:ext>
            </a:extLst>
          </p:cNvPr>
          <p:cNvSpPr txBox="1"/>
          <p:nvPr/>
        </p:nvSpPr>
        <p:spPr>
          <a:xfrm>
            <a:off x="5682728" y="235019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92;p85">
            <a:extLst>
              <a:ext uri="{FF2B5EF4-FFF2-40B4-BE49-F238E27FC236}">
                <a16:creationId xmlns:a16="http://schemas.microsoft.com/office/drawing/2014/main" id="{DDE6A4A7-0897-3532-C370-0C23AE2D085C}"/>
              </a:ext>
            </a:extLst>
          </p:cNvPr>
          <p:cNvSpPr/>
          <p:nvPr/>
        </p:nvSpPr>
        <p:spPr>
          <a:xfrm>
            <a:off x="6769305" y="226939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94;p85">
            <a:extLst>
              <a:ext uri="{FF2B5EF4-FFF2-40B4-BE49-F238E27FC236}">
                <a16:creationId xmlns:a16="http://schemas.microsoft.com/office/drawing/2014/main" id="{23832720-26E5-F5EC-4E2B-CD759E047D5E}"/>
              </a:ext>
            </a:extLst>
          </p:cNvPr>
          <p:cNvCxnSpPr>
            <a:cxnSpLocks/>
            <a:stCxn id="761" idx="0"/>
          </p:cNvCxnSpPr>
          <p:nvPr/>
        </p:nvCxnSpPr>
        <p:spPr>
          <a:xfrm rot="5400000" flipH="1" flipV="1">
            <a:off x="8523417" y="1214695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3" name="Google Shape;796;p85">
            <a:extLst>
              <a:ext uri="{FF2B5EF4-FFF2-40B4-BE49-F238E27FC236}">
                <a16:creationId xmlns:a16="http://schemas.microsoft.com/office/drawing/2014/main" id="{79036B46-A2EE-0081-C229-CC00EBAC868E}"/>
              </a:ext>
            </a:extLst>
          </p:cNvPr>
          <p:cNvCxnSpPr>
            <a:cxnSpLocks/>
            <a:stCxn id="756" idx="0"/>
            <a:endCxn id="757" idx="0"/>
          </p:cNvCxnSpPr>
          <p:nvPr/>
        </p:nvCxnSpPr>
        <p:spPr>
          <a:xfrm rot="16200000" flipH="1">
            <a:off x="3245568" y="1235690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2" name="Google Shape;944;p27">
            <a:extLst>
              <a:ext uri="{FF2B5EF4-FFF2-40B4-BE49-F238E27FC236}">
                <a16:creationId xmlns:a16="http://schemas.microsoft.com/office/drawing/2014/main" id="{60DFB45C-01EB-1CEF-A76D-7467FF615147}"/>
              </a:ext>
            </a:extLst>
          </p:cNvPr>
          <p:cNvSpPr/>
          <p:nvPr/>
        </p:nvSpPr>
        <p:spPr>
          <a:xfrm>
            <a:off x="3991831" y="5443869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906;p59">
            <a:extLst>
              <a:ext uri="{FF2B5EF4-FFF2-40B4-BE49-F238E27FC236}">
                <a16:creationId xmlns:a16="http://schemas.microsoft.com/office/drawing/2014/main" id="{4B7C790F-4B7A-5917-72E5-0B66A26B8188}"/>
              </a:ext>
            </a:extLst>
          </p:cNvPr>
          <p:cNvSpPr txBox="1"/>
          <p:nvPr/>
        </p:nvSpPr>
        <p:spPr>
          <a:xfrm>
            <a:off x="527770" y="1284570"/>
            <a:ext cx="991581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 566">
            <a:extLst>
              <a:ext uri="{FF2B5EF4-FFF2-40B4-BE49-F238E27FC236}">
                <a16:creationId xmlns:a16="http://schemas.microsoft.com/office/drawing/2014/main" id="{98B9F693-38FF-5323-DEA4-CE39312432D8}"/>
              </a:ext>
            </a:extLst>
          </p:cNvPr>
          <p:cNvSpPr/>
          <p:nvPr/>
        </p:nvSpPr>
        <p:spPr>
          <a:xfrm>
            <a:off x="8583132" y="3812017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74" name="Google Shape;784;p85">
            <a:extLst>
              <a:ext uri="{FF2B5EF4-FFF2-40B4-BE49-F238E27FC236}">
                <a16:creationId xmlns:a16="http://schemas.microsoft.com/office/drawing/2014/main" id="{90E89094-2808-6C1E-DDEB-680B0E29CB92}"/>
              </a:ext>
            </a:extLst>
          </p:cNvPr>
          <p:cNvSpPr txBox="1"/>
          <p:nvPr/>
        </p:nvSpPr>
        <p:spPr>
          <a:xfrm>
            <a:off x="4275243" y="2022120"/>
            <a:ext cx="15698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575" name="Google Shape;785;p85">
            <a:extLst>
              <a:ext uri="{FF2B5EF4-FFF2-40B4-BE49-F238E27FC236}">
                <a16:creationId xmlns:a16="http://schemas.microsoft.com/office/drawing/2014/main" id="{64F2F759-BA3D-1337-8574-622773312673}"/>
              </a:ext>
            </a:extLst>
          </p:cNvPr>
          <p:cNvSpPr txBox="1"/>
          <p:nvPr/>
        </p:nvSpPr>
        <p:spPr>
          <a:xfrm>
            <a:off x="2202641" y="2022120"/>
            <a:ext cx="208600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786;p85">
            <a:extLst>
              <a:ext uri="{FF2B5EF4-FFF2-40B4-BE49-F238E27FC236}">
                <a16:creationId xmlns:a16="http://schemas.microsoft.com/office/drawing/2014/main" id="{2012C77A-D89B-C7CE-0528-3D5DE9D1D6E8}"/>
              </a:ext>
            </a:extLst>
          </p:cNvPr>
          <p:cNvSpPr txBox="1"/>
          <p:nvPr/>
        </p:nvSpPr>
        <p:spPr>
          <a:xfrm>
            <a:off x="5845110" y="2022120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785;p85">
            <a:extLst>
              <a:ext uri="{FF2B5EF4-FFF2-40B4-BE49-F238E27FC236}">
                <a16:creationId xmlns:a16="http://schemas.microsoft.com/office/drawing/2014/main" id="{716A54A2-7917-FA33-7417-9407E3F8173F}"/>
              </a:ext>
            </a:extLst>
          </p:cNvPr>
          <p:cNvSpPr txBox="1"/>
          <p:nvPr/>
        </p:nvSpPr>
        <p:spPr>
          <a:xfrm>
            <a:off x="503325" y="2068517"/>
            <a:ext cx="117583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794;p85">
            <a:extLst>
              <a:ext uri="{FF2B5EF4-FFF2-40B4-BE49-F238E27FC236}">
                <a16:creationId xmlns:a16="http://schemas.microsoft.com/office/drawing/2014/main" id="{2234F61C-2B1A-2FBC-D5EE-8FF974F2A6B4}"/>
              </a:ext>
            </a:extLst>
          </p:cNvPr>
          <p:cNvCxnSpPr>
            <a:cxnSpLocks/>
            <a:endCxn id="756" idx="0"/>
          </p:cNvCxnSpPr>
          <p:nvPr/>
        </p:nvCxnSpPr>
        <p:spPr>
          <a:xfrm>
            <a:off x="499588" y="1830055"/>
            <a:ext cx="1712422" cy="43919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4" name="Google Shape;785;p85">
            <a:extLst>
              <a:ext uri="{FF2B5EF4-FFF2-40B4-BE49-F238E27FC236}">
                <a16:creationId xmlns:a16="http://schemas.microsoft.com/office/drawing/2014/main" id="{39794090-88E3-A850-0FBC-43F487BA00AB}"/>
              </a:ext>
            </a:extLst>
          </p:cNvPr>
          <p:cNvSpPr txBox="1"/>
          <p:nvPr/>
        </p:nvSpPr>
        <p:spPr>
          <a:xfrm>
            <a:off x="2156850" y="3924290"/>
            <a:ext cx="163861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794;p85">
            <a:extLst>
              <a:ext uri="{FF2B5EF4-FFF2-40B4-BE49-F238E27FC236}">
                <a16:creationId xmlns:a16="http://schemas.microsoft.com/office/drawing/2014/main" id="{2F252A61-5326-890B-B52B-2CFE37FD6789}"/>
              </a:ext>
            </a:extLst>
          </p:cNvPr>
          <p:cNvCxnSpPr>
            <a:cxnSpLocks/>
            <a:endCxn id="757" idx="4"/>
          </p:cNvCxnSpPr>
          <p:nvPr/>
        </p:nvCxnSpPr>
        <p:spPr>
          <a:xfrm flipV="1">
            <a:off x="2153006" y="3686716"/>
            <a:ext cx="2126268" cy="7578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9" name="Isosceles Triangle 628">
            <a:extLst>
              <a:ext uri="{FF2B5EF4-FFF2-40B4-BE49-F238E27FC236}">
                <a16:creationId xmlns:a16="http://schemas.microsoft.com/office/drawing/2014/main" id="{16EE685F-89D9-1BD1-F1B0-7DDA92FF4676}"/>
              </a:ext>
            </a:extLst>
          </p:cNvPr>
          <p:cNvSpPr/>
          <p:nvPr/>
        </p:nvSpPr>
        <p:spPr>
          <a:xfrm>
            <a:off x="7235859" y="5481735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33" name="Google Shape;942;p27">
            <a:extLst>
              <a:ext uri="{FF2B5EF4-FFF2-40B4-BE49-F238E27FC236}">
                <a16:creationId xmlns:a16="http://schemas.microsoft.com/office/drawing/2014/main" id="{282F602C-69C9-6666-E319-EA253E27119C}"/>
              </a:ext>
            </a:extLst>
          </p:cNvPr>
          <p:cNvSpPr/>
          <p:nvPr/>
        </p:nvSpPr>
        <p:spPr>
          <a:xfrm>
            <a:off x="3991831" y="546294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944;p27">
            <a:extLst>
              <a:ext uri="{FF2B5EF4-FFF2-40B4-BE49-F238E27FC236}">
                <a16:creationId xmlns:a16="http://schemas.microsoft.com/office/drawing/2014/main" id="{FA9B1D35-3D20-6710-FF52-934C1847023C}"/>
              </a:ext>
            </a:extLst>
          </p:cNvPr>
          <p:cNvSpPr/>
          <p:nvPr/>
        </p:nvSpPr>
        <p:spPr>
          <a:xfrm>
            <a:off x="3991831" y="504588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943;p27">
            <a:extLst>
              <a:ext uri="{FF2B5EF4-FFF2-40B4-BE49-F238E27FC236}">
                <a16:creationId xmlns:a16="http://schemas.microsoft.com/office/drawing/2014/main" id="{A5D71029-7DA0-CB8B-6FE4-C98CD93AA04A}"/>
              </a:ext>
            </a:extLst>
          </p:cNvPr>
          <p:cNvSpPr txBox="1"/>
          <p:nvPr/>
        </p:nvSpPr>
        <p:spPr>
          <a:xfrm>
            <a:off x="7629052" y="5110470"/>
            <a:ext cx="277993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942;p27">
            <a:extLst>
              <a:ext uri="{FF2B5EF4-FFF2-40B4-BE49-F238E27FC236}">
                <a16:creationId xmlns:a16="http://schemas.microsoft.com/office/drawing/2014/main" id="{EC6C8BAB-23B3-B782-04FD-D32CA462D739}"/>
              </a:ext>
            </a:extLst>
          </p:cNvPr>
          <p:cNvSpPr/>
          <p:nvPr/>
        </p:nvSpPr>
        <p:spPr>
          <a:xfrm>
            <a:off x="7259722" y="504486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9EE1ECE4-DD85-6C45-A138-3E8BE9635140}"/>
              </a:ext>
            </a:extLst>
          </p:cNvPr>
          <p:cNvSpPr txBox="1"/>
          <p:nvPr/>
        </p:nvSpPr>
        <p:spPr>
          <a:xfrm>
            <a:off x="3985797" y="4485684"/>
            <a:ext cx="6423193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19" name="Google Shape;785;p85">
            <a:extLst>
              <a:ext uri="{FF2B5EF4-FFF2-40B4-BE49-F238E27FC236}">
                <a16:creationId xmlns:a16="http://schemas.microsoft.com/office/drawing/2014/main" id="{B549BE1F-CD70-1623-E0C6-D8C696DCCBD7}"/>
              </a:ext>
            </a:extLst>
          </p:cNvPr>
          <p:cNvSpPr txBox="1"/>
          <p:nvPr/>
        </p:nvSpPr>
        <p:spPr>
          <a:xfrm>
            <a:off x="2191372" y="10719948"/>
            <a:ext cx="13492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</a:t>
            </a:r>
          </a:p>
        </p:txBody>
      </p:sp>
      <p:sp>
        <p:nvSpPr>
          <p:cNvPr id="825" name="Google Shape;797;p85">
            <a:extLst>
              <a:ext uri="{FF2B5EF4-FFF2-40B4-BE49-F238E27FC236}">
                <a16:creationId xmlns:a16="http://schemas.microsoft.com/office/drawing/2014/main" id="{BBAAAEEA-A7A5-3D50-92F9-0CB1970DB247}"/>
              </a:ext>
            </a:extLst>
          </p:cNvPr>
          <p:cNvSpPr txBox="1"/>
          <p:nvPr/>
        </p:nvSpPr>
        <p:spPr>
          <a:xfrm>
            <a:off x="8930608" y="3119685"/>
            <a:ext cx="1385604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(exploit, attack vector)</a:t>
            </a:r>
          </a:p>
        </p:txBody>
      </p:sp>
      <p:sp>
        <p:nvSpPr>
          <p:cNvPr id="852" name="Google Shape;797;p85">
            <a:extLst>
              <a:ext uri="{FF2B5EF4-FFF2-40B4-BE49-F238E27FC236}">
                <a16:creationId xmlns:a16="http://schemas.microsoft.com/office/drawing/2014/main" id="{86887AB6-37BD-AB76-6DED-E3A6547AD7DC}"/>
              </a:ext>
            </a:extLst>
          </p:cNvPr>
          <p:cNvSpPr txBox="1"/>
          <p:nvPr/>
        </p:nvSpPr>
        <p:spPr>
          <a:xfrm>
            <a:off x="8940631" y="9708423"/>
            <a:ext cx="1385604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(exploit, attack vector)</a:t>
            </a:r>
          </a:p>
        </p:txBody>
      </p:sp>
      <p:sp>
        <p:nvSpPr>
          <p:cNvPr id="859" name="Google Shape;785;p85">
            <a:extLst>
              <a:ext uri="{FF2B5EF4-FFF2-40B4-BE49-F238E27FC236}">
                <a16:creationId xmlns:a16="http://schemas.microsoft.com/office/drawing/2014/main" id="{86048E36-9BE0-E0E9-CC5D-1FFE891456F2}"/>
              </a:ext>
            </a:extLst>
          </p:cNvPr>
          <p:cNvSpPr txBox="1"/>
          <p:nvPr/>
        </p:nvSpPr>
        <p:spPr>
          <a:xfrm>
            <a:off x="2305176" y="11338220"/>
            <a:ext cx="14399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HW Defect </a:t>
            </a:r>
          </a:p>
        </p:txBody>
      </p:sp>
      <p:sp>
        <p:nvSpPr>
          <p:cNvPr id="861" name="Google Shape;943;p27">
            <a:extLst>
              <a:ext uri="{FF2B5EF4-FFF2-40B4-BE49-F238E27FC236}">
                <a16:creationId xmlns:a16="http://schemas.microsoft.com/office/drawing/2014/main" id="{988025C0-E35C-6872-AF97-83C4D1FDCBCA}"/>
              </a:ext>
            </a:extLst>
          </p:cNvPr>
          <p:cNvSpPr txBox="1"/>
          <p:nvPr/>
        </p:nvSpPr>
        <p:spPr>
          <a:xfrm>
            <a:off x="5008219" y="12950882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943;p27">
            <a:extLst>
              <a:ext uri="{FF2B5EF4-FFF2-40B4-BE49-F238E27FC236}">
                <a16:creationId xmlns:a16="http://schemas.microsoft.com/office/drawing/2014/main" id="{FB704AD7-2C88-7F32-9018-FEA16EA91BD9}"/>
              </a:ext>
            </a:extLst>
          </p:cNvPr>
          <p:cNvSpPr txBox="1"/>
          <p:nvPr/>
        </p:nvSpPr>
        <p:spPr>
          <a:xfrm>
            <a:off x="873817" y="12867680"/>
            <a:ext cx="40450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or HW Bits Flip Initial State – caused by a HW defect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945;p27">
            <a:extLst>
              <a:ext uri="{FF2B5EF4-FFF2-40B4-BE49-F238E27FC236}">
                <a16:creationId xmlns:a16="http://schemas.microsoft.com/office/drawing/2014/main" id="{2189CB68-795B-E3CC-BE19-7527648B1AA4}"/>
              </a:ext>
            </a:extLst>
          </p:cNvPr>
          <p:cNvSpPr txBox="1"/>
          <p:nvPr/>
        </p:nvSpPr>
        <p:spPr>
          <a:xfrm>
            <a:off x="873817" y="12539136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SW/FM 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944;p27">
            <a:extLst>
              <a:ext uri="{FF2B5EF4-FFF2-40B4-BE49-F238E27FC236}">
                <a16:creationId xmlns:a16="http://schemas.microsoft.com/office/drawing/2014/main" id="{BB78D2D6-5D1F-28C1-14DC-03F92F853701}"/>
              </a:ext>
            </a:extLst>
          </p:cNvPr>
          <p:cNvSpPr/>
          <p:nvPr/>
        </p:nvSpPr>
        <p:spPr>
          <a:xfrm>
            <a:off x="487065" y="12871514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5" name="Isosceles Triangle 864">
            <a:extLst>
              <a:ext uri="{FF2B5EF4-FFF2-40B4-BE49-F238E27FC236}">
                <a16:creationId xmlns:a16="http://schemas.microsoft.com/office/drawing/2014/main" id="{846835A0-44C7-C418-A854-37DF0E397C74}"/>
              </a:ext>
            </a:extLst>
          </p:cNvPr>
          <p:cNvSpPr/>
          <p:nvPr/>
        </p:nvSpPr>
        <p:spPr>
          <a:xfrm>
            <a:off x="4615026" y="1290938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866" name="Google Shape;942;p27">
            <a:extLst>
              <a:ext uri="{FF2B5EF4-FFF2-40B4-BE49-F238E27FC236}">
                <a16:creationId xmlns:a16="http://schemas.microsoft.com/office/drawing/2014/main" id="{D29BD538-DA4B-1276-6A9C-051D7CE5D2D9}"/>
              </a:ext>
            </a:extLst>
          </p:cNvPr>
          <p:cNvSpPr/>
          <p:nvPr/>
        </p:nvSpPr>
        <p:spPr>
          <a:xfrm>
            <a:off x="487065" y="12890589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944;p27">
            <a:extLst>
              <a:ext uri="{FF2B5EF4-FFF2-40B4-BE49-F238E27FC236}">
                <a16:creationId xmlns:a16="http://schemas.microsoft.com/office/drawing/2014/main" id="{7E340966-AB9F-6672-8D07-F70CFBEE2AB1}"/>
              </a:ext>
            </a:extLst>
          </p:cNvPr>
          <p:cNvSpPr/>
          <p:nvPr/>
        </p:nvSpPr>
        <p:spPr>
          <a:xfrm>
            <a:off x="487065" y="12473526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943;p27">
            <a:extLst>
              <a:ext uri="{FF2B5EF4-FFF2-40B4-BE49-F238E27FC236}">
                <a16:creationId xmlns:a16="http://schemas.microsoft.com/office/drawing/2014/main" id="{7134662E-3CAB-B398-3CA9-3133DDE3E0DC}"/>
              </a:ext>
            </a:extLst>
          </p:cNvPr>
          <p:cNvSpPr txBox="1"/>
          <p:nvPr/>
        </p:nvSpPr>
        <p:spPr>
          <a:xfrm>
            <a:off x="5008219" y="12538115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942;p27">
            <a:extLst>
              <a:ext uri="{FF2B5EF4-FFF2-40B4-BE49-F238E27FC236}">
                <a16:creationId xmlns:a16="http://schemas.microsoft.com/office/drawing/2014/main" id="{1BB36DC7-7746-01C6-35F4-B7888E965008}"/>
              </a:ext>
            </a:extLst>
          </p:cNvPr>
          <p:cNvSpPr/>
          <p:nvPr/>
        </p:nvSpPr>
        <p:spPr>
          <a:xfrm>
            <a:off x="4638889" y="12472505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0629CAFA-7F49-3410-034F-5527BB68D733}"/>
              </a:ext>
            </a:extLst>
          </p:cNvPr>
          <p:cNvSpPr txBox="1"/>
          <p:nvPr/>
        </p:nvSpPr>
        <p:spPr>
          <a:xfrm>
            <a:off x="481031" y="11913329"/>
            <a:ext cx="712676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	</a:t>
            </a: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Backtrack to previous State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10" name="Google Shape;794;p85">
            <a:extLst>
              <a:ext uri="{FF2B5EF4-FFF2-40B4-BE49-F238E27FC236}">
                <a16:creationId xmlns:a16="http://schemas.microsoft.com/office/drawing/2014/main" id="{5A96404B-623C-3E58-C8C1-F25596380C54}"/>
              </a:ext>
            </a:extLst>
          </p:cNvPr>
          <p:cNvCxnSpPr>
            <a:cxnSpLocks/>
          </p:cNvCxnSpPr>
          <p:nvPr/>
        </p:nvCxnSpPr>
        <p:spPr>
          <a:xfrm flipV="1">
            <a:off x="2149025" y="10280920"/>
            <a:ext cx="2126268" cy="7578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794;p85">
            <a:extLst>
              <a:ext uri="{FF2B5EF4-FFF2-40B4-BE49-F238E27FC236}">
                <a16:creationId xmlns:a16="http://schemas.microsoft.com/office/drawing/2014/main" id="{C35A08F9-C2A3-B3B2-6BC3-AEA13B0A46AF}"/>
              </a:ext>
            </a:extLst>
          </p:cNvPr>
          <p:cNvCxnSpPr>
            <a:cxnSpLocks/>
          </p:cNvCxnSpPr>
          <p:nvPr/>
        </p:nvCxnSpPr>
        <p:spPr>
          <a:xfrm flipV="1">
            <a:off x="2162374" y="10505792"/>
            <a:ext cx="2126268" cy="7578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2" name=" 11">
            <a:extLst>
              <a:ext uri="{FF2B5EF4-FFF2-40B4-BE49-F238E27FC236}">
                <a16:creationId xmlns:a16="http://schemas.microsoft.com/office/drawing/2014/main" id="{225B8A68-E276-B1D5-64B8-7739AEE38D2E}"/>
              </a:ext>
            </a:extLst>
          </p:cNvPr>
          <p:cNvSpPr/>
          <p:nvPr/>
        </p:nvSpPr>
        <p:spPr>
          <a:xfrm>
            <a:off x="8589770" y="1041635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" name="Google Shape;797;p85">
            <a:extLst>
              <a:ext uri="{FF2B5EF4-FFF2-40B4-BE49-F238E27FC236}">
                <a16:creationId xmlns:a16="http://schemas.microsoft.com/office/drawing/2014/main" id="{52499D57-1AEC-D1CA-D683-0BCDED3BA780}"/>
              </a:ext>
            </a:extLst>
          </p:cNvPr>
          <p:cNvSpPr txBox="1"/>
          <p:nvPr/>
        </p:nvSpPr>
        <p:spPr>
          <a:xfrm>
            <a:off x="7499901" y="17492307"/>
            <a:ext cx="2099876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Attack Vector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98FCC27B-C3CD-DA4A-207F-C58ED6F240C7}"/>
              </a:ext>
            </a:extLst>
          </p:cNvPr>
          <p:cNvSpPr/>
          <p:nvPr/>
        </p:nvSpPr>
        <p:spPr>
          <a:xfrm>
            <a:off x="8837938" y="17733762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43;p27">
            <a:extLst>
              <a:ext uri="{FF2B5EF4-FFF2-40B4-BE49-F238E27FC236}">
                <a16:creationId xmlns:a16="http://schemas.microsoft.com/office/drawing/2014/main" id="{2FA546EA-2723-2EDD-1BCB-0D66208FEB64}"/>
              </a:ext>
            </a:extLst>
          </p:cNvPr>
          <p:cNvSpPr txBox="1"/>
          <p:nvPr/>
        </p:nvSpPr>
        <p:spPr>
          <a:xfrm>
            <a:off x="5008219" y="20497880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43;p27">
            <a:extLst>
              <a:ext uri="{FF2B5EF4-FFF2-40B4-BE49-F238E27FC236}">
                <a16:creationId xmlns:a16="http://schemas.microsoft.com/office/drawing/2014/main" id="{E5B4163C-CFDD-AAB7-D1A4-5DE238031769}"/>
              </a:ext>
            </a:extLst>
          </p:cNvPr>
          <p:cNvSpPr txBox="1"/>
          <p:nvPr/>
        </p:nvSpPr>
        <p:spPr>
          <a:xfrm>
            <a:off x="873817" y="20414678"/>
            <a:ext cx="40450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or HW Initial State – caused by a HW defect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5;p27">
            <a:extLst>
              <a:ext uri="{FF2B5EF4-FFF2-40B4-BE49-F238E27FC236}">
                <a16:creationId xmlns:a16="http://schemas.microsoft.com/office/drawing/2014/main" id="{10BD2A7F-5AE6-4B29-E28A-4D68C2AC8E4F}"/>
              </a:ext>
            </a:extLst>
          </p:cNvPr>
          <p:cNvSpPr txBox="1"/>
          <p:nvPr/>
        </p:nvSpPr>
        <p:spPr>
          <a:xfrm>
            <a:off x="873817" y="20086134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97;p85">
            <a:extLst>
              <a:ext uri="{FF2B5EF4-FFF2-40B4-BE49-F238E27FC236}">
                <a16:creationId xmlns:a16="http://schemas.microsoft.com/office/drawing/2014/main" id="{6C2600D9-0589-0D22-5EAD-7929D02D788C}"/>
              </a:ext>
            </a:extLst>
          </p:cNvPr>
          <p:cNvSpPr txBox="1"/>
          <p:nvPr/>
        </p:nvSpPr>
        <p:spPr>
          <a:xfrm>
            <a:off x="7499182" y="24191780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8" name="Google Shape;795;p85">
            <a:extLst>
              <a:ext uri="{FF2B5EF4-FFF2-40B4-BE49-F238E27FC236}">
                <a16:creationId xmlns:a16="http://schemas.microsoft.com/office/drawing/2014/main" id="{CECF7CBA-E7E5-7B55-40FD-1563349E10D4}"/>
              </a:ext>
            </a:extLst>
          </p:cNvPr>
          <p:cNvSpPr/>
          <p:nvPr/>
        </p:nvSpPr>
        <p:spPr>
          <a:xfrm>
            <a:off x="8832653" y="24435782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83;p85">
            <a:extLst>
              <a:ext uri="{FF2B5EF4-FFF2-40B4-BE49-F238E27FC236}">
                <a16:creationId xmlns:a16="http://schemas.microsoft.com/office/drawing/2014/main" id="{6A380EFE-1E11-534B-F045-61D4FCA2B5A2}"/>
              </a:ext>
            </a:extLst>
          </p:cNvPr>
          <p:cNvSpPr/>
          <p:nvPr/>
        </p:nvSpPr>
        <p:spPr>
          <a:xfrm>
            <a:off x="1522729" y="24445336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84;p85">
            <a:extLst>
              <a:ext uri="{FF2B5EF4-FFF2-40B4-BE49-F238E27FC236}">
                <a16:creationId xmlns:a16="http://schemas.microsoft.com/office/drawing/2014/main" id="{5C0D3C25-2A0D-D0E2-C8A0-C1F6167CC6A8}"/>
              </a:ext>
            </a:extLst>
          </p:cNvPr>
          <p:cNvSpPr txBox="1"/>
          <p:nvPr/>
        </p:nvSpPr>
        <p:spPr>
          <a:xfrm>
            <a:off x="4300035" y="24191704"/>
            <a:ext cx="15751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14" name="Google Shape;785;p85">
            <a:extLst>
              <a:ext uri="{FF2B5EF4-FFF2-40B4-BE49-F238E27FC236}">
                <a16:creationId xmlns:a16="http://schemas.microsoft.com/office/drawing/2014/main" id="{32AEC7A6-14DC-CBB4-1306-EA971DA40B47}"/>
              </a:ext>
            </a:extLst>
          </p:cNvPr>
          <p:cNvSpPr txBox="1"/>
          <p:nvPr/>
        </p:nvSpPr>
        <p:spPr>
          <a:xfrm>
            <a:off x="2232772" y="24191704"/>
            <a:ext cx="2067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786;p85">
            <a:extLst>
              <a:ext uri="{FF2B5EF4-FFF2-40B4-BE49-F238E27FC236}">
                <a16:creationId xmlns:a16="http://schemas.microsoft.com/office/drawing/2014/main" id="{C03E0A92-AC2D-2368-FDEC-503FF3A28257}"/>
              </a:ext>
            </a:extLst>
          </p:cNvPr>
          <p:cNvSpPr txBox="1"/>
          <p:nvPr/>
        </p:nvSpPr>
        <p:spPr>
          <a:xfrm>
            <a:off x="5875241" y="24191704"/>
            <a:ext cx="162394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788;p85">
            <a:extLst>
              <a:ext uri="{FF2B5EF4-FFF2-40B4-BE49-F238E27FC236}">
                <a16:creationId xmlns:a16="http://schemas.microsoft.com/office/drawing/2014/main" id="{B2B0748D-C75F-4631-8842-93F24F0CA66A}"/>
              </a:ext>
            </a:extLst>
          </p:cNvPr>
          <p:cNvSpPr/>
          <p:nvPr/>
        </p:nvSpPr>
        <p:spPr>
          <a:xfrm>
            <a:off x="3589993" y="24445484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790;p85">
            <a:extLst>
              <a:ext uri="{FF2B5EF4-FFF2-40B4-BE49-F238E27FC236}">
                <a16:creationId xmlns:a16="http://schemas.microsoft.com/office/drawing/2014/main" id="{038490C7-1C94-535D-40EC-9EC294FDB413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5400000" flipH="1" flipV="1">
            <a:off x="6645882" y="23673912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793;p85">
            <a:extLst>
              <a:ext uri="{FF2B5EF4-FFF2-40B4-BE49-F238E27FC236}">
                <a16:creationId xmlns:a16="http://schemas.microsoft.com/office/drawing/2014/main" id="{E2671214-7265-ADAD-A90B-341B35301155}"/>
              </a:ext>
            </a:extLst>
          </p:cNvPr>
          <p:cNvCxnSpPr>
            <a:cxnSpLocks/>
            <a:stCxn id="16" idx="0"/>
            <a:endCxn id="19" idx="0"/>
          </p:cNvCxnSpPr>
          <p:nvPr/>
        </p:nvCxnSpPr>
        <p:spPr>
          <a:xfrm rot="16200000" flipH="1">
            <a:off x="5046310" y="23698280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791;p85">
            <a:extLst>
              <a:ext uri="{FF2B5EF4-FFF2-40B4-BE49-F238E27FC236}">
                <a16:creationId xmlns:a16="http://schemas.microsoft.com/office/drawing/2014/main" id="{5F9F1B57-E26C-3649-65E0-9557FC52642C}"/>
              </a:ext>
            </a:extLst>
          </p:cNvPr>
          <p:cNvSpPr txBox="1"/>
          <p:nvPr/>
        </p:nvSpPr>
        <p:spPr>
          <a:xfrm>
            <a:off x="5702560" y="24526280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792;p85">
            <a:extLst>
              <a:ext uri="{FF2B5EF4-FFF2-40B4-BE49-F238E27FC236}">
                <a16:creationId xmlns:a16="http://schemas.microsoft.com/office/drawing/2014/main" id="{971D176A-93E5-D3B3-A0E7-C991B53239E2}"/>
              </a:ext>
            </a:extLst>
          </p:cNvPr>
          <p:cNvSpPr/>
          <p:nvPr/>
        </p:nvSpPr>
        <p:spPr>
          <a:xfrm>
            <a:off x="6789137" y="24445484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794;p85">
            <a:extLst>
              <a:ext uri="{FF2B5EF4-FFF2-40B4-BE49-F238E27FC236}">
                <a16:creationId xmlns:a16="http://schemas.microsoft.com/office/drawing/2014/main" id="{9F78127E-BF29-2EB1-9115-490EC57C73C1}"/>
              </a:ext>
            </a:extLst>
          </p:cNvPr>
          <p:cNvCxnSpPr>
            <a:cxnSpLocks/>
            <a:stCxn id="20" idx="0"/>
            <a:endCxn id="8" idx="0"/>
          </p:cNvCxnSpPr>
          <p:nvPr/>
        </p:nvCxnSpPr>
        <p:spPr>
          <a:xfrm rot="5400000" flipH="1" flipV="1">
            <a:off x="8543336" y="23390696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" name="Google Shape;796;p85">
            <a:extLst>
              <a:ext uri="{FF2B5EF4-FFF2-40B4-BE49-F238E27FC236}">
                <a16:creationId xmlns:a16="http://schemas.microsoft.com/office/drawing/2014/main" id="{6FD26900-0D66-2E52-357D-5A71A0B0A864}"/>
              </a:ext>
            </a:extLst>
          </p:cNvPr>
          <p:cNvCxnSpPr>
            <a:cxnSpLocks/>
            <a:stCxn id="9" idx="0"/>
            <a:endCxn id="16" idx="0"/>
          </p:cNvCxnSpPr>
          <p:nvPr/>
        </p:nvCxnSpPr>
        <p:spPr>
          <a:xfrm rot="16200000" flipH="1">
            <a:off x="3265400" y="23411778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906;p59">
            <a:extLst>
              <a:ext uri="{FF2B5EF4-FFF2-40B4-BE49-F238E27FC236}">
                <a16:creationId xmlns:a16="http://schemas.microsoft.com/office/drawing/2014/main" id="{7E7E4AA8-D659-B3FB-AACA-EE9483476535}"/>
              </a:ext>
            </a:extLst>
          </p:cNvPr>
          <p:cNvSpPr txBox="1"/>
          <p:nvPr/>
        </p:nvSpPr>
        <p:spPr>
          <a:xfrm>
            <a:off x="480987" y="21799320"/>
            <a:ext cx="9951866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SW/FM Bug or HW Defect Identification 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794;p85">
            <a:extLst>
              <a:ext uri="{FF2B5EF4-FFF2-40B4-BE49-F238E27FC236}">
                <a16:creationId xmlns:a16="http://schemas.microsoft.com/office/drawing/2014/main" id="{B3D83EDE-2C88-2DA9-0122-05D78A82104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79348" y="24040834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5;p85">
            <a:extLst>
              <a:ext uri="{FF2B5EF4-FFF2-40B4-BE49-F238E27FC236}">
                <a16:creationId xmlns:a16="http://schemas.microsoft.com/office/drawing/2014/main" id="{4A793F9E-3167-36DD-6F32-027BECE8DC9F}"/>
              </a:ext>
            </a:extLst>
          </p:cNvPr>
          <p:cNvSpPr txBox="1"/>
          <p:nvPr/>
        </p:nvSpPr>
        <p:spPr>
          <a:xfrm>
            <a:off x="552496" y="24237281"/>
            <a:ext cx="17461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26" name="Google Shape;790;p85">
            <a:extLst>
              <a:ext uri="{FF2B5EF4-FFF2-40B4-BE49-F238E27FC236}">
                <a16:creationId xmlns:a16="http://schemas.microsoft.com/office/drawing/2014/main" id="{12E3F5C8-FC5A-AE52-F929-FEA1E12FAA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26319" y="23454686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27" name="Google Shape;793;p85">
            <a:extLst>
              <a:ext uri="{FF2B5EF4-FFF2-40B4-BE49-F238E27FC236}">
                <a16:creationId xmlns:a16="http://schemas.microsoft.com/office/drawing/2014/main" id="{3C306769-2515-20F5-8817-F4A02545FE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9535" y="23479054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28" name="Google Shape;794;p85">
            <a:extLst>
              <a:ext uri="{FF2B5EF4-FFF2-40B4-BE49-F238E27FC236}">
                <a16:creationId xmlns:a16="http://schemas.microsoft.com/office/drawing/2014/main" id="{DEC60494-6D61-C9D0-142B-09CBB07182D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23773" y="23171470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29" name="Google Shape;796;p85">
            <a:extLst>
              <a:ext uri="{FF2B5EF4-FFF2-40B4-BE49-F238E27FC236}">
                <a16:creationId xmlns:a16="http://schemas.microsoft.com/office/drawing/2014/main" id="{6C4C0C98-8873-CF5E-9E62-7901F37A78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236" y="23192552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30" name="Google Shape;794;p85">
            <a:extLst>
              <a:ext uri="{FF2B5EF4-FFF2-40B4-BE49-F238E27FC236}">
                <a16:creationId xmlns:a16="http://schemas.microsoft.com/office/drawing/2014/main" id="{00284435-BBA2-3CFD-88AF-00F8DFD88794}"/>
              </a:ext>
            </a:extLst>
          </p:cNvPr>
          <p:cNvCxnSpPr>
            <a:cxnSpLocks/>
          </p:cNvCxnSpPr>
          <p:nvPr/>
        </p:nvCxnSpPr>
        <p:spPr>
          <a:xfrm>
            <a:off x="491755" y="23821608"/>
            <a:ext cx="1752494" cy="404502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31" name="Google Shape;797;p85">
            <a:extLst>
              <a:ext uri="{FF2B5EF4-FFF2-40B4-BE49-F238E27FC236}">
                <a16:creationId xmlns:a16="http://schemas.microsoft.com/office/drawing/2014/main" id="{5758FB76-8B61-3677-99E8-84F3CD2BCA63}"/>
              </a:ext>
            </a:extLst>
          </p:cNvPr>
          <p:cNvSpPr txBox="1"/>
          <p:nvPr/>
        </p:nvSpPr>
        <p:spPr>
          <a:xfrm>
            <a:off x="7499182" y="23371312"/>
            <a:ext cx="2099876" cy="646290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from the Failure back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784;p85">
            <a:extLst>
              <a:ext uri="{FF2B5EF4-FFF2-40B4-BE49-F238E27FC236}">
                <a16:creationId xmlns:a16="http://schemas.microsoft.com/office/drawing/2014/main" id="{0EAC54A3-B06B-80D8-E622-A463404F58CE}"/>
              </a:ext>
            </a:extLst>
          </p:cNvPr>
          <p:cNvSpPr txBox="1"/>
          <p:nvPr/>
        </p:nvSpPr>
        <p:spPr>
          <a:xfrm>
            <a:off x="4300035" y="23371236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</a:p>
        </p:txBody>
      </p:sp>
      <p:sp>
        <p:nvSpPr>
          <p:cNvPr id="173" name="Google Shape;785;p85">
            <a:extLst>
              <a:ext uri="{FF2B5EF4-FFF2-40B4-BE49-F238E27FC236}">
                <a16:creationId xmlns:a16="http://schemas.microsoft.com/office/drawing/2014/main" id="{C6AD7726-2CEC-30B0-E9A6-5455A074F195}"/>
              </a:ext>
            </a:extLst>
          </p:cNvPr>
          <p:cNvSpPr txBox="1"/>
          <p:nvPr/>
        </p:nvSpPr>
        <p:spPr>
          <a:xfrm>
            <a:off x="2232773" y="23371236"/>
            <a:ext cx="17524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78" name="Google Shape;786;p85">
            <a:extLst>
              <a:ext uri="{FF2B5EF4-FFF2-40B4-BE49-F238E27FC236}">
                <a16:creationId xmlns:a16="http://schemas.microsoft.com/office/drawing/2014/main" id="{4C012037-7678-193A-B43A-9C77D7C089B0}"/>
              </a:ext>
            </a:extLst>
          </p:cNvPr>
          <p:cNvSpPr txBox="1"/>
          <p:nvPr/>
        </p:nvSpPr>
        <p:spPr>
          <a:xfrm>
            <a:off x="5875241" y="23371236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back to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Improper Operand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np-1</a:t>
            </a:r>
          </a:p>
        </p:txBody>
      </p:sp>
      <p:sp>
        <p:nvSpPr>
          <p:cNvPr id="180" name="Google Shape;785;p85">
            <a:extLst>
              <a:ext uri="{FF2B5EF4-FFF2-40B4-BE49-F238E27FC236}">
                <a16:creationId xmlns:a16="http://schemas.microsoft.com/office/drawing/2014/main" id="{1E91677A-BB8C-5277-08CD-A2D34EC1F9C6}"/>
              </a:ext>
            </a:extLst>
          </p:cNvPr>
          <p:cNvSpPr txBox="1"/>
          <p:nvPr/>
        </p:nvSpPr>
        <p:spPr>
          <a:xfrm>
            <a:off x="583622" y="23605008"/>
            <a:ext cx="1318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Bug</a:t>
            </a:r>
          </a:p>
        </p:txBody>
      </p:sp>
      <p:sp>
        <p:nvSpPr>
          <p:cNvPr id="181" name="Google Shape;783;p85">
            <a:extLst>
              <a:ext uri="{FF2B5EF4-FFF2-40B4-BE49-F238E27FC236}">
                <a16:creationId xmlns:a16="http://schemas.microsoft.com/office/drawing/2014/main" id="{C16FE05C-0CA7-3D4C-BD7B-1679F6046ADF}"/>
              </a:ext>
            </a:extLst>
          </p:cNvPr>
          <p:cNvSpPr/>
          <p:nvPr/>
        </p:nvSpPr>
        <p:spPr>
          <a:xfrm>
            <a:off x="1526760" y="17740251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788;p85">
            <a:extLst>
              <a:ext uri="{FF2B5EF4-FFF2-40B4-BE49-F238E27FC236}">
                <a16:creationId xmlns:a16="http://schemas.microsoft.com/office/drawing/2014/main" id="{C3C26C01-342B-B8B8-ED9A-10E79D4D81BB}"/>
              </a:ext>
            </a:extLst>
          </p:cNvPr>
          <p:cNvSpPr/>
          <p:nvPr/>
        </p:nvSpPr>
        <p:spPr>
          <a:xfrm>
            <a:off x="3594024" y="17740399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790;p85">
            <a:extLst>
              <a:ext uri="{FF2B5EF4-FFF2-40B4-BE49-F238E27FC236}">
                <a16:creationId xmlns:a16="http://schemas.microsoft.com/office/drawing/2014/main" id="{1C378E47-A865-FA9D-F2B4-F4F3E43DAF22}"/>
              </a:ext>
            </a:extLst>
          </p:cNvPr>
          <p:cNvCxnSpPr>
            <a:cxnSpLocks/>
            <a:stCxn id="185" idx="0"/>
            <a:endCxn id="186" idx="0"/>
          </p:cNvCxnSpPr>
          <p:nvPr/>
        </p:nvCxnSpPr>
        <p:spPr>
          <a:xfrm rot="5400000" flipH="1" flipV="1">
            <a:off x="6649913" y="16968827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4" name="Google Shape;793;p85">
            <a:extLst>
              <a:ext uri="{FF2B5EF4-FFF2-40B4-BE49-F238E27FC236}">
                <a16:creationId xmlns:a16="http://schemas.microsoft.com/office/drawing/2014/main" id="{8EAB9AC9-6F3E-6F20-7565-51E54BA8BDFE}"/>
              </a:ext>
            </a:extLst>
          </p:cNvPr>
          <p:cNvCxnSpPr>
            <a:cxnSpLocks/>
            <a:stCxn id="182" idx="0"/>
            <a:endCxn id="185" idx="0"/>
          </p:cNvCxnSpPr>
          <p:nvPr/>
        </p:nvCxnSpPr>
        <p:spPr>
          <a:xfrm rot="16200000" flipH="1">
            <a:off x="5050341" y="16993195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5" name="Google Shape;791;p85">
            <a:extLst>
              <a:ext uri="{FF2B5EF4-FFF2-40B4-BE49-F238E27FC236}">
                <a16:creationId xmlns:a16="http://schemas.microsoft.com/office/drawing/2014/main" id="{9123D4B8-FB65-40CC-9628-19577C17A624}"/>
              </a:ext>
            </a:extLst>
          </p:cNvPr>
          <p:cNvSpPr txBox="1"/>
          <p:nvPr/>
        </p:nvSpPr>
        <p:spPr>
          <a:xfrm>
            <a:off x="5706591" y="17821195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792;p85">
            <a:extLst>
              <a:ext uri="{FF2B5EF4-FFF2-40B4-BE49-F238E27FC236}">
                <a16:creationId xmlns:a16="http://schemas.microsoft.com/office/drawing/2014/main" id="{FEEA1FEC-5719-C48D-47A7-18606A915DCD}"/>
              </a:ext>
            </a:extLst>
          </p:cNvPr>
          <p:cNvSpPr/>
          <p:nvPr/>
        </p:nvSpPr>
        <p:spPr>
          <a:xfrm>
            <a:off x="6793168" y="17740399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794;p85">
            <a:extLst>
              <a:ext uri="{FF2B5EF4-FFF2-40B4-BE49-F238E27FC236}">
                <a16:creationId xmlns:a16="http://schemas.microsoft.com/office/drawing/2014/main" id="{C0A585C7-ED72-0697-3440-94A03B92EDA0}"/>
              </a:ext>
            </a:extLst>
          </p:cNvPr>
          <p:cNvCxnSpPr>
            <a:cxnSpLocks/>
            <a:stCxn id="186" idx="0"/>
          </p:cNvCxnSpPr>
          <p:nvPr/>
        </p:nvCxnSpPr>
        <p:spPr>
          <a:xfrm rot="5400000" flipH="1" flipV="1">
            <a:off x="8547280" y="16685698"/>
            <a:ext cx="9702" cy="2099700"/>
          </a:xfrm>
          <a:prstGeom prst="curvedConnector3">
            <a:avLst>
              <a:gd name="adj1" fmla="val 39784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8" name="Google Shape;796;p85">
            <a:extLst>
              <a:ext uri="{FF2B5EF4-FFF2-40B4-BE49-F238E27FC236}">
                <a16:creationId xmlns:a16="http://schemas.microsoft.com/office/drawing/2014/main" id="{96BE6DC7-6465-1570-C880-AF0E3EA15D53}"/>
              </a:ext>
            </a:extLst>
          </p:cNvPr>
          <p:cNvCxnSpPr>
            <a:cxnSpLocks/>
            <a:stCxn id="181" idx="0"/>
            <a:endCxn id="182" idx="0"/>
          </p:cNvCxnSpPr>
          <p:nvPr/>
        </p:nvCxnSpPr>
        <p:spPr>
          <a:xfrm rot="16200000" flipH="1">
            <a:off x="3269431" y="16706693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9" name="Google Shape;944;p27">
            <a:extLst>
              <a:ext uri="{FF2B5EF4-FFF2-40B4-BE49-F238E27FC236}">
                <a16:creationId xmlns:a16="http://schemas.microsoft.com/office/drawing/2014/main" id="{0279FCBF-1AC5-CA04-4EB7-E80C594F95EF}"/>
              </a:ext>
            </a:extLst>
          </p:cNvPr>
          <p:cNvSpPr/>
          <p:nvPr/>
        </p:nvSpPr>
        <p:spPr>
          <a:xfrm>
            <a:off x="487065" y="20418512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906;p59">
            <a:extLst>
              <a:ext uri="{FF2B5EF4-FFF2-40B4-BE49-F238E27FC236}">
                <a16:creationId xmlns:a16="http://schemas.microsoft.com/office/drawing/2014/main" id="{48C0569F-1E5E-7061-9BF1-12FD912BD0D3}"/>
              </a:ext>
            </a:extLst>
          </p:cNvPr>
          <p:cNvSpPr txBox="1"/>
          <p:nvPr/>
        </p:nvSpPr>
        <p:spPr>
          <a:xfrm>
            <a:off x="551633" y="15440542"/>
            <a:ext cx="991581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1" name=" 190">
            <a:extLst>
              <a:ext uri="{FF2B5EF4-FFF2-40B4-BE49-F238E27FC236}">
                <a16:creationId xmlns:a16="http://schemas.microsoft.com/office/drawing/2014/main" id="{AA7F3158-4185-D4C3-D9E6-6B72A3883705}"/>
              </a:ext>
            </a:extLst>
          </p:cNvPr>
          <p:cNvSpPr/>
          <p:nvPr/>
        </p:nvSpPr>
        <p:spPr>
          <a:xfrm>
            <a:off x="8606995" y="19283020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56" name="Google Shape;784;p85">
            <a:extLst>
              <a:ext uri="{FF2B5EF4-FFF2-40B4-BE49-F238E27FC236}">
                <a16:creationId xmlns:a16="http://schemas.microsoft.com/office/drawing/2014/main" id="{8E260AB5-13C2-075B-684E-783C88144558}"/>
              </a:ext>
            </a:extLst>
          </p:cNvPr>
          <p:cNvSpPr txBox="1"/>
          <p:nvPr/>
        </p:nvSpPr>
        <p:spPr>
          <a:xfrm>
            <a:off x="4548017" y="17493123"/>
            <a:ext cx="13209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257" name="Google Shape;785;p85">
            <a:extLst>
              <a:ext uri="{FF2B5EF4-FFF2-40B4-BE49-F238E27FC236}">
                <a16:creationId xmlns:a16="http://schemas.microsoft.com/office/drawing/2014/main" id="{A517BEEA-02D9-CAE2-351E-BFE2243BE6AB}"/>
              </a:ext>
            </a:extLst>
          </p:cNvPr>
          <p:cNvSpPr txBox="1"/>
          <p:nvPr/>
        </p:nvSpPr>
        <p:spPr>
          <a:xfrm>
            <a:off x="2226504" y="17493123"/>
            <a:ext cx="18317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786;p85">
            <a:extLst>
              <a:ext uri="{FF2B5EF4-FFF2-40B4-BE49-F238E27FC236}">
                <a16:creationId xmlns:a16="http://schemas.microsoft.com/office/drawing/2014/main" id="{252FD774-4ED5-9089-EB80-617207F82EBB}"/>
              </a:ext>
            </a:extLst>
          </p:cNvPr>
          <p:cNvSpPr txBox="1"/>
          <p:nvPr/>
        </p:nvSpPr>
        <p:spPr>
          <a:xfrm>
            <a:off x="5868973" y="17493123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785;p85">
            <a:extLst>
              <a:ext uri="{FF2B5EF4-FFF2-40B4-BE49-F238E27FC236}">
                <a16:creationId xmlns:a16="http://schemas.microsoft.com/office/drawing/2014/main" id="{2D558459-470B-B44D-A5EE-53FF47BC7877}"/>
              </a:ext>
            </a:extLst>
          </p:cNvPr>
          <p:cNvSpPr txBox="1"/>
          <p:nvPr/>
        </p:nvSpPr>
        <p:spPr>
          <a:xfrm>
            <a:off x="527188" y="17539520"/>
            <a:ext cx="117583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794;p85">
            <a:extLst>
              <a:ext uri="{FF2B5EF4-FFF2-40B4-BE49-F238E27FC236}">
                <a16:creationId xmlns:a16="http://schemas.microsoft.com/office/drawing/2014/main" id="{DF5E2DCF-7E4F-3D6D-9BA9-38671BE1E407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523451" y="17301058"/>
            <a:ext cx="1712422" cy="43919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1" name="Google Shape;785;p85">
            <a:extLst>
              <a:ext uri="{FF2B5EF4-FFF2-40B4-BE49-F238E27FC236}">
                <a16:creationId xmlns:a16="http://schemas.microsoft.com/office/drawing/2014/main" id="{A19FA2CA-CF7C-68FD-D2B4-8242EC3B310C}"/>
              </a:ext>
            </a:extLst>
          </p:cNvPr>
          <p:cNvSpPr txBox="1"/>
          <p:nvPr/>
        </p:nvSpPr>
        <p:spPr>
          <a:xfrm>
            <a:off x="521070" y="16225665"/>
            <a:ext cx="149696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 – 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794;p85">
            <a:extLst>
              <a:ext uri="{FF2B5EF4-FFF2-40B4-BE49-F238E27FC236}">
                <a16:creationId xmlns:a16="http://schemas.microsoft.com/office/drawing/2014/main" id="{A5DD2C25-501F-4474-86F3-0FC790DB0878}"/>
              </a:ext>
            </a:extLst>
          </p:cNvPr>
          <p:cNvCxnSpPr>
            <a:cxnSpLocks/>
            <a:endCxn id="182" idx="0"/>
          </p:cNvCxnSpPr>
          <p:nvPr/>
        </p:nvCxnSpPr>
        <p:spPr>
          <a:xfrm>
            <a:off x="521072" y="15973529"/>
            <a:ext cx="3782065" cy="176687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4" name="Isosceles Triangle 283">
            <a:extLst>
              <a:ext uri="{FF2B5EF4-FFF2-40B4-BE49-F238E27FC236}">
                <a16:creationId xmlns:a16="http://schemas.microsoft.com/office/drawing/2014/main" id="{05547C64-0A1A-148C-A017-B6A7FCD7E202}"/>
              </a:ext>
            </a:extLst>
          </p:cNvPr>
          <p:cNvSpPr/>
          <p:nvPr/>
        </p:nvSpPr>
        <p:spPr>
          <a:xfrm>
            <a:off x="4615026" y="20456378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285" name="Google Shape;942;p27">
            <a:extLst>
              <a:ext uri="{FF2B5EF4-FFF2-40B4-BE49-F238E27FC236}">
                <a16:creationId xmlns:a16="http://schemas.microsoft.com/office/drawing/2014/main" id="{D5965992-E55F-CCB8-EB99-9C1CB8DC89C8}"/>
              </a:ext>
            </a:extLst>
          </p:cNvPr>
          <p:cNvSpPr/>
          <p:nvPr/>
        </p:nvSpPr>
        <p:spPr>
          <a:xfrm>
            <a:off x="487065" y="20437587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944;p27">
            <a:extLst>
              <a:ext uri="{FF2B5EF4-FFF2-40B4-BE49-F238E27FC236}">
                <a16:creationId xmlns:a16="http://schemas.microsoft.com/office/drawing/2014/main" id="{157D850D-1182-8C9C-A985-2410B55EBDC7}"/>
              </a:ext>
            </a:extLst>
          </p:cNvPr>
          <p:cNvSpPr/>
          <p:nvPr/>
        </p:nvSpPr>
        <p:spPr>
          <a:xfrm>
            <a:off x="487065" y="20020524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943;p27">
            <a:extLst>
              <a:ext uri="{FF2B5EF4-FFF2-40B4-BE49-F238E27FC236}">
                <a16:creationId xmlns:a16="http://schemas.microsoft.com/office/drawing/2014/main" id="{17B9E333-EFC6-68A5-C1DB-0F53F8F23109}"/>
              </a:ext>
            </a:extLst>
          </p:cNvPr>
          <p:cNvSpPr txBox="1"/>
          <p:nvPr/>
        </p:nvSpPr>
        <p:spPr>
          <a:xfrm>
            <a:off x="5008219" y="20085113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942;p27">
            <a:extLst>
              <a:ext uri="{FF2B5EF4-FFF2-40B4-BE49-F238E27FC236}">
                <a16:creationId xmlns:a16="http://schemas.microsoft.com/office/drawing/2014/main" id="{35572D4D-B326-406E-01E5-09C08E22F0C2}"/>
              </a:ext>
            </a:extLst>
          </p:cNvPr>
          <p:cNvSpPr/>
          <p:nvPr/>
        </p:nvSpPr>
        <p:spPr>
          <a:xfrm>
            <a:off x="4638889" y="20019503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179BC1B-E6CC-8BA8-C2F9-788F367AC6A0}"/>
              </a:ext>
            </a:extLst>
          </p:cNvPr>
          <p:cNvSpPr txBox="1"/>
          <p:nvPr/>
        </p:nvSpPr>
        <p:spPr>
          <a:xfrm>
            <a:off x="481031" y="19460327"/>
            <a:ext cx="7126765" cy="4231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290" name="Google Shape;794;p85">
            <a:extLst>
              <a:ext uri="{FF2B5EF4-FFF2-40B4-BE49-F238E27FC236}">
                <a16:creationId xmlns:a16="http://schemas.microsoft.com/office/drawing/2014/main" id="{9ADE64DE-2533-A789-10FC-A52DB61BD11D}"/>
              </a:ext>
            </a:extLst>
          </p:cNvPr>
          <p:cNvCxnSpPr>
            <a:cxnSpLocks/>
          </p:cNvCxnSpPr>
          <p:nvPr/>
        </p:nvCxnSpPr>
        <p:spPr>
          <a:xfrm>
            <a:off x="501787" y="22677321"/>
            <a:ext cx="3782065" cy="1766870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91" name="Google Shape;785;p85">
            <a:extLst>
              <a:ext uri="{FF2B5EF4-FFF2-40B4-BE49-F238E27FC236}">
                <a16:creationId xmlns:a16="http://schemas.microsoft.com/office/drawing/2014/main" id="{CACC475D-4231-7C02-F228-E45E8D81759A}"/>
              </a:ext>
            </a:extLst>
          </p:cNvPr>
          <p:cNvSpPr txBox="1"/>
          <p:nvPr/>
        </p:nvSpPr>
        <p:spPr>
          <a:xfrm>
            <a:off x="554620" y="22853086"/>
            <a:ext cx="13492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HW Defect</a:t>
            </a:r>
          </a:p>
        </p:txBody>
      </p:sp>
      <p:sp>
        <p:nvSpPr>
          <p:cNvPr id="293" name="Google Shape;797;p85">
            <a:extLst>
              <a:ext uri="{FF2B5EF4-FFF2-40B4-BE49-F238E27FC236}">
                <a16:creationId xmlns:a16="http://schemas.microsoft.com/office/drawing/2014/main" id="{B1F49B87-D722-E09D-DF55-F4AD461B0A1A}"/>
              </a:ext>
            </a:extLst>
          </p:cNvPr>
          <p:cNvSpPr txBox="1"/>
          <p:nvPr/>
        </p:nvSpPr>
        <p:spPr>
          <a:xfrm>
            <a:off x="8954471" y="18590688"/>
            <a:ext cx="1385604" cy="461624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(exploit, attack vector)</a:t>
            </a:r>
          </a:p>
        </p:txBody>
      </p:sp>
      <p:sp>
        <p:nvSpPr>
          <p:cNvPr id="294" name=" 293">
            <a:extLst>
              <a:ext uri="{FF2B5EF4-FFF2-40B4-BE49-F238E27FC236}">
                <a16:creationId xmlns:a16="http://schemas.microsoft.com/office/drawing/2014/main" id="{E0FDEEF0-7144-C6E1-B55E-E19046428613}"/>
              </a:ext>
            </a:extLst>
          </p:cNvPr>
          <p:cNvSpPr/>
          <p:nvPr/>
        </p:nvSpPr>
        <p:spPr>
          <a:xfrm>
            <a:off x="8617018" y="25975952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95" name="Google Shape;797;p85">
            <a:extLst>
              <a:ext uri="{FF2B5EF4-FFF2-40B4-BE49-F238E27FC236}">
                <a16:creationId xmlns:a16="http://schemas.microsoft.com/office/drawing/2014/main" id="{FFB06004-6AED-71A8-E1EB-F3A756495231}"/>
              </a:ext>
            </a:extLst>
          </p:cNvPr>
          <p:cNvSpPr txBox="1"/>
          <p:nvPr/>
        </p:nvSpPr>
        <p:spPr>
          <a:xfrm>
            <a:off x="8964494" y="25303351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(exploit, vector)</a:t>
            </a:r>
          </a:p>
        </p:txBody>
      </p:sp>
      <p:cxnSp>
        <p:nvCxnSpPr>
          <p:cNvPr id="296" name="Google Shape;794;p85">
            <a:extLst>
              <a:ext uri="{FF2B5EF4-FFF2-40B4-BE49-F238E27FC236}">
                <a16:creationId xmlns:a16="http://schemas.microsoft.com/office/drawing/2014/main" id="{ADE56F50-04D4-1B27-ABBB-474349556904}"/>
              </a:ext>
            </a:extLst>
          </p:cNvPr>
          <p:cNvCxnSpPr>
            <a:cxnSpLocks/>
          </p:cNvCxnSpPr>
          <p:nvPr/>
        </p:nvCxnSpPr>
        <p:spPr>
          <a:xfrm>
            <a:off x="518797" y="22464854"/>
            <a:ext cx="3782065" cy="1766870"/>
          </a:xfrm>
          <a:prstGeom prst="curvedConnector2">
            <a:avLst/>
          </a:prstGeom>
          <a:noFill/>
          <a:ln w="6350" cap="flat" cmpd="sng">
            <a:solidFill>
              <a:srgbClr val="0037A4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97" name="Google Shape;785;p85">
            <a:extLst>
              <a:ext uri="{FF2B5EF4-FFF2-40B4-BE49-F238E27FC236}">
                <a16:creationId xmlns:a16="http://schemas.microsoft.com/office/drawing/2014/main" id="{AF5F17AF-8A8C-68A3-D1A2-5A9C68901504}"/>
              </a:ext>
            </a:extLst>
          </p:cNvPr>
          <p:cNvSpPr txBox="1"/>
          <p:nvPr/>
        </p:nvSpPr>
        <p:spPr>
          <a:xfrm>
            <a:off x="570174" y="22189912"/>
            <a:ext cx="14399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identify the HW Defect </a:t>
            </a:r>
          </a:p>
        </p:txBody>
      </p:sp>
      <p:sp>
        <p:nvSpPr>
          <p:cNvPr id="298" name="Google Shape;943;p27">
            <a:extLst>
              <a:ext uri="{FF2B5EF4-FFF2-40B4-BE49-F238E27FC236}">
                <a16:creationId xmlns:a16="http://schemas.microsoft.com/office/drawing/2014/main" id="{34FE6806-37F1-5454-4AAD-C09C8119872E}"/>
              </a:ext>
            </a:extLst>
          </p:cNvPr>
          <p:cNvSpPr txBox="1"/>
          <p:nvPr/>
        </p:nvSpPr>
        <p:spPr>
          <a:xfrm>
            <a:off x="5032082" y="27204270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943;p27">
            <a:extLst>
              <a:ext uri="{FF2B5EF4-FFF2-40B4-BE49-F238E27FC236}">
                <a16:creationId xmlns:a16="http://schemas.microsoft.com/office/drawing/2014/main" id="{D4EAFDDA-5B30-6D91-5516-7020AD070E3B}"/>
              </a:ext>
            </a:extLst>
          </p:cNvPr>
          <p:cNvSpPr txBox="1"/>
          <p:nvPr/>
        </p:nvSpPr>
        <p:spPr>
          <a:xfrm>
            <a:off x="897680" y="27121068"/>
            <a:ext cx="40450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or HW Bits Flip Initial State – caused by a HW defect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945;p27">
            <a:extLst>
              <a:ext uri="{FF2B5EF4-FFF2-40B4-BE49-F238E27FC236}">
                <a16:creationId xmlns:a16="http://schemas.microsoft.com/office/drawing/2014/main" id="{8B3F7CD2-116E-C336-6B60-5C036DD703E9}"/>
              </a:ext>
            </a:extLst>
          </p:cNvPr>
          <p:cNvSpPr txBox="1"/>
          <p:nvPr/>
        </p:nvSpPr>
        <p:spPr>
          <a:xfrm>
            <a:off x="897680" y="26792524"/>
            <a:ext cx="326484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SW/FM 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944;p27">
            <a:extLst>
              <a:ext uri="{FF2B5EF4-FFF2-40B4-BE49-F238E27FC236}">
                <a16:creationId xmlns:a16="http://schemas.microsoft.com/office/drawing/2014/main" id="{1E71AD30-0050-67AE-9168-22C03E5A9459}"/>
              </a:ext>
            </a:extLst>
          </p:cNvPr>
          <p:cNvSpPr/>
          <p:nvPr/>
        </p:nvSpPr>
        <p:spPr>
          <a:xfrm>
            <a:off x="510928" y="27124902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5" name="Isosceles Triangle 304">
            <a:extLst>
              <a:ext uri="{FF2B5EF4-FFF2-40B4-BE49-F238E27FC236}">
                <a16:creationId xmlns:a16="http://schemas.microsoft.com/office/drawing/2014/main" id="{B5F125AC-EF06-B607-A3FE-D3C8952A4F76}"/>
              </a:ext>
            </a:extLst>
          </p:cNvPr>
          <p:cNvSpPr/>
          <p:nvPr/>
        </p:nvSpPr>
        <p:spPr>
          <a:xfrm>
            <a:off x="4638889" y="27162768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06" name="Google Shape;942;p27">
            <a:extLst>
              <a:ext uri="{FF2B5EF4-FFF2-40B4-BE49-F238E27FC236}">
                <a16:creationId xmlns:a16="http://schemas.microsoft.com/office/drawing/2014/main" id="{C42864EC-1EEA-47EE-883E-2C5D3E9C8741}"/>
              </a:ext>
            </a:extLst>
          </p:cNvPr>
          <p:cNvSpPr/>
          <p:nvPr/>
        </p:nvSpPr>
        <p:spPr>
          <a:xfrm>
            <a:off x="510928" y="27143977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944;p27">
            <a:extLst>
              <a:ext uri="{FF2B5EF4-FFF2-40B4-BE49-F238E27FC236}">
                <a16:creationId xmlns:a16="http://schemas.microsoft.com/office/drawing/2014/main" id="{82B31588-0721-DE05-2236-71A9B53C6A5F}"/>
              </a:ext>
            </a:extLst>
          </p:cNvPr>
          <p:cNvSpPr/>
          <p:nvPr/>
        </p:nvSpPr>
        <p:spPr>
          <a:xfrm>
            <a:off x="510928" y="26726914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943;p27">
            <a:extLst>
              <a:ext uri="{FF2B5EF4-FFF2-40B4-BE49-F238E27FC236}">
                <a16:creationId xmlns:a16="http://schemas.microsoft.com/office/drawing/2014/main" id="{0E625C64-FCEF-25B6-0687-F2F8BABAF792}"/>
              </a:ext>
            </a:extLst>
          </p:cNvPr>
          <p:cNvSpPr txBox="1"/>
          <p:nvPr/>
        </p:nvSpPr>
        <p:spPr>
          <a:xfrm>
            <a:off x="5032082" y="26791503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942;p27">
            <a:extLst>
              <a:ext uri="{FF2B5EF4-FFF2-40B4-BE49-F238E27FC236}">
                <a16:creationId xmlns:a16="http://schemas.microsoft.com/office/drawing/2014/main" id="{EDD60F33-779A-B2D2-D429-F0C533C5B572}"/>
              </a:ext>
            </a:extLst>
          </p:cNvPr>
          <p:cNvSpPr/>
          <p:nvPr/>
        </p:nvSpPr>
        <p:spPr>
          <a:xfrm>
            <a:off x="4662752" y="26725893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AB86C80-0E44-4206-9B50-A17AB4CE80C9}"/>
              </a:ext>
            </a:extLst>
          </p:cNvPr>
          <p:cNvSpPr txBox="1"/>
          <p:nvPr/>
        </p:nvSpPr>
        <p:spPr>
          <a:xfrm>
            <a:off x="504894" y="26166717"/>
            <a:ext cx="712676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	</a:t>
            </a:r>
            <a:r>
              <a:rPr lang="en-US" sz="1400" b="0" i="0" dirty="0">
                <a:solidFill>
                  <a:srgbClr val="0037A4"/>
                </a:solidFill>
                <a:effectLst/>
                <a:latin typeface="Söhne"/>
              </a:rPr>
              <a:t>↶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Backtrack to previous State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43A26667-7790-97AF-2F8C-11A428047FE8}"/>
              </a:ext>
            </a:extLst>
          </p:cNvPr>
          <p:cNvCxnSpPr>
            <a:cxnSpLocks/>
          </p:cNvCxnSpPr>
          <p:nvPr/>
        </p:nvCxnSpPr>
        <p:spPr>
          <a:xfrm>
            <a:off x="897680" y="1405467"/>
            <a:ext cx="8700445" cy="27161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Isosceles Triangle 463">
            <a:extLst>
              <a:ext uri="{FF2B5EF4-FFF2-40B4-BE49-F238E27FC236}">
                <a16:creationId xmlns:a16="http://schemas.microsoft.com/office/drawing/2014/main" id="{F22A0362-7D9B-3533-75B7-FA54D20FF792}"/>
              </a:ext>
            </a:extLst>
          </p:cNvPr>
          <p:cNvSpPr/>
          <p:nvPr/>
        </p:nvSpPr>
        <p:spPr>
          <a:xfrm>
            <a:off x="20648031" y="1363127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65" name="Google Shape;797;p85">
            <a:extLst>
              <a:ext uri="{FF2B5EF4-FFF2-40B4-BE49-F238E27FC236}">
                <a16:creationId xmlns:a16="http://schemas.microsoft.com/office/drawing/2014/main" id="{03490BE7-A9FE-F0B1-33B4-945E55DB10CE}"/>
              </a:ext>
            </a:extLst>
          </p:cNvPr>
          <p:cNvSpPr txBox="1"/>
          <p:nvPr/>
        </p:nvSpPr>
        <p:spPr>
          <a:xfrm>
            <a:off x="18528107" y="9898620"/>
            <a:ext cx="1429741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795;p85">
            <a:extLst>
              <a:ext uri="{FF2B5EF4-FFF2-40B4-BE49-F238E27FC236}">
                <a16:creationId xmlns:a16="http://schemas.microsoft.com/office/drawing/2014/main" id="{EB154EA5-2140-4CAE-CED5-9AFDBF0E6B41}"/>
              </a:ext>
            </a:extLst>
          </p:cNvPr>
          <p:cNvSpPr/>
          <p:nvPr/>
        </p:nvSpPr>
        <p:spPr>
          <a:xfrm>
            <a:off x="21168106" y="10163022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788;p85">
            <a:extLst>
              <a:ext uri="{FF2B5EF4-FFF2-40B4-BE49-F238E27FC236}">
                <a16:creationId xmlns:a16="http://schemas.microsoft.com/office/drawing/2014/main" id="{03B54667-376C-93B2-F381-87368611A55E}"/>
              </a:ext>
            </a:extLst>
          </p:cNvPr>
          <p:cNvSpPr/>
          <p:nvPr/>
        </p:nvSpPr>
        <p:spPr>
          <a:xfrm>
            <a:off x="14623527" y="10157466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...)</a:t>
            </a:r>
            <a:endParaRPr lang="en-US" sz="1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790;p85">
            <a:extLst>
              <a:ext uri="{FF2B5EF4-FFF2-40B4-BE49-F238E27FC236}">
                <a16:creationId xmlns:a16="http://schemas.microsoft.com/office/drawing/2014/main" id="{434E4114-BC6F-FF2E-A330-F7FA4B54044B}"/>
              </a:ext>
            </a:extLst>
          </p:cNvPr>
          <p:cNvCxnSpPr>
            <a:cxnSpLocks/>
            <a:stCxn id="473" idx="0"/>
            <a:endCxn id="474" idx="0"/>
          </p:cNvCxnSpPr>
          <p:nvPr/>
        </p:nvCxnSpPr>
        <p:spPr>
          <a:xfrm rot="5400000" flipH="1" flipV="1">
            <a:off x="17679416" y="9385894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2" name="Google Shape;793;p85">
            <a:extLst>
              <a:ext uri="{FF2B5EF4-FFF2-40B4-BE49-F238E27FC236}">
                <a16:creationId xmlns:a16="http://schemas.microsoft.com/office/drawing/2014/main" id="{C22B39DF-A32D-399F-C5AB-11C68884CC72}"/>
              </a:ext>
            </a:extLst>
          </p:cNvPr>
          <p:cNvCxnSpPr>
            <a:cxnSpLocks/>
            <a:stCxn id="468" idx="0"/>
            <a:endCxn id="473" idx="0"/>
          </p:cNvCxnSpPr>
          <p:nvPr/>
        </p:nvCxnSpPr>
        <p:spPr>
          <a:xfrm rot="16200000" flipH="1">
            <a:off x="16079844" y="9410262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3" name="Google Shape;791;p85">
            <a:extLst>
              <a:ext uri="{FF2B5EF4-FFF2-40B4-BE49-F238E27FC236}">
                <a16:creationId xmlns:a16="http://schemas.microsoft.com/office/drawing/2014/main" id="{134CA469-A1F8-B76F-7FDA-50FE9B20CC18}"/>
              </a:ext>
            </a:extLst>
          </p:cNvPr>
          <p:cNvSpPr txBox="1"/>
          <p:nvPr/>
        </p:nvSpPr>
        <p:spPr>
          <a:xfrm>
            <a:off x="16736094" y="1023826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792;p85">
            <a:extLst>
              <a:ext uri="{FF2B5EF4-FFF2-40B4-BE49-F238E27FC236}">
                <a16:creationId xmlns:a16="http://schemas.microsoft.com/office/drawing/2014/main" id="{A490BC54-FF2D-2802-AC93-0F37CE166C0D}"/>
              </a:ext>
            </a:extLst>
          </p:cNvPr>
          <p:cNvSpPr/>
          <p:nvPr/>
        </p:nvSpPr>
        <p:spPr>
          <a:xfrm>
            <a:off x="17822671" y="10157466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 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p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794;p85">
            <a:extLst>
              <a:ext uri="{FF2B5EF4-FFF2-40B4-BE49-F238E27FC236}">
                <a16:creationId xmlns:a16="http://schemas.microsoft.com/office/drawing/2014/main" id="{0C147BA7-0EA3-4645-0830-6DF180FC659D}"/>
              </a:ext>
            </a:extLst>
          </p:cNvPr>
          <p:cNvCxnSpPr>
            <a:cxnSpLocks/>
            <a:stCxn id="564" idx="6"/>
            <a:endCxn id="467" idx="0"/>
          </p:cNvCxnSpPr>
          <p:nvPr/>
        </p:nvCxnSpPr>
        <p:spPr>
          <a:xfrm flipV="1">
            <a:off x="20316142" y="10163022"/>
            <a:ext cx="1617436" cy="771503"/>
          </a:xfrm>
          <a:prstGeom prst="curvedConnector4">
            <a:avLst>
              <a:gd name="adj1" fmla="val 26337"/>
              <a:gd name="adj2" fmla="val 15228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6" name="Google Shape;943;p27">
            <a:extLst>
              <a:ext uri="{FF2B5EF4-FFF2-40B4-BE49-F238E27FC236}">
                <a16:creationId xmlns:a16="http://schemas.microsoft.com/office/drawing/2014/main" id="{F72FD3BD-9803-857C-D267-3B6F3539C533}"/>
              </a:ext>
            </a:extLst>
          </p:cNvPr>
          <p:cNvSpPr txBox="1"/>
          <p:nvPr/>
        </p:nvSpPr>
        <p:spPr>
          <a:xfrm>
            <a:off x="21054323" y="12850986"/>
            <a:ext cx="154265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Faulty State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945;p27">
            <a:extLst>
              <a:ext uri="{FF2B5EF4-FFF2-40B4-BE49-F238E27FC236}">
                <a16:creationId xmlns:a16="http://schemas.microsoft.com/office/drawing/2014/main" id="{9490252E-BFB9-E96B-5A29-211EA37600BE}"/>
              </a:ext>
            </a:extLst>
          </p:cNvPr>
          <p:cNvSpPr txBox="1"/>
          <p:nvPr/>
        </p:nvSpPr>
        <p:spPr>
          <a:xfrm>
            <a:off x="21054323" y="12433923"/>
            <a:ext cx="141822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Buggy State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943;p27">
            <a:extLst>
              <a:ext uri="{FF2B5EF4-FFF2-40B4-BE49-F238E27FC236}">
                <a16:creationId xmlns:a16="http://schemas.microsoft.com/office/drawing/2014/main" id="{80CF8367-9792-38EB-9606-46B254F64C7C}"/>
              </a:ext>
            </a:extLst>
          </p:cNvPr>
          <p:cNvSpPr txBox="1"/>
          <p:nvPr/>
        </p:nvSpPr>
        <p:spPr>
          <a:xfrm>
            <a:off x="21041224" y="13672772"/>
            <a:ext cx="134942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due to Exploit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942;p27">
            <a:extLst>
              <a:ext uri="{FF2B5EF4-FFF2-40B4-BE49-F238E27FC236}">
                <a16:creationId xmlns:a16="http://schemas.microsoft.com/office/drawing/2014/main" id="{739ABCC2-BE2C-091E-55EC-69D588FBF916}"/>
              </a:ext>
            </a:extLst>
          </p:cNvPr>
          <p:cNvSpPr/>
          <p:nvPr/>
        </p:nvSpPr>
        <p:spPr>
          <a:xfrm>
            <a:off x="20667571" y="12785376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944;p27">
            <a:extLst>
              <a:ext uri="{FF2B5EF4-FFF2-40B4-BE49-F238E27FC236}">
                <a16:creationId xmlns:a16="http://schemas.microsoft.com/office/drawing/2014/main" id="{329699E0-3ADB-748A-8EFC-DF6277911E8D}"/>
              </a:ext>
            </a:extLst>
          </p:cNvPr>
          <p:cNvSpPr/>
          <p:nvPr/>
        </p:nvSpPr>
        <p:spPr>
          <a:xfrm>
            <a:off x="20667571" y="12368313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943;p27">
            <a:extLst>
              <a:ext uri="{FF2B5EF4-FFF2-40B4-BE49-F238E27FC236}">
                <a16:creationId xmlns:a16="http://schemas.microsoft.com/office/drawing/2014/main" id="{A81264FB-0B3D-0DB8-1A77-08AD91FF178A}"/>
              </a:ext>
            </a:extLst>
          </p:cNvPr>
          <p:cNvSpPr txBox="1"/>
          <p:nvPr/>
        </p:nvSpPr>
        <p:spPr>
          <a:xfrm>
            <a:off x="21041224" y="13260005"/>
            <a:ext cx="134942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942;p27">
            <a:extLst>
              <a:ext uri="{FF2B5EF4-FFF2-40B4-BE49-F238E27FC236}">
                <a16:creationId xmlns:a16="http://schemas.microsoft.com/office/drawing/2014/main" id="{F01F2D66-E966-7016-AEE3-B5362005A9B2}"/>
              </a:ext>
            </a:extLst>
          </p:cNvPr>
          <p:cNvSpPr/>
          <p:nvPr/>
        </p:nvSpPr>
        <p:spPr>
          <a:xfrm>
            <a:off x="20671894" y="13194395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906;p59">
            <a:extLst>
              <a:ext uri="{FF2B5EF4-FFF2-40B4-BE49-F238E27FC236}">
                <a16:creationId xmlns:a16="http://schemas.microsoft.com/office/drawing/2014/main" id="{8139A27A-54C9-83AE-3171-A1B9F5D796C6}"/>
              </a:ext>
            </a:extLst>
          </p:cNvPr>
          <p:cNvSpPr txBox="1"/>
          <p:nvPr/>
        </p:nvSpPr>
        <p:spPr>
          <a:xfrm>
            <a:off x="13759910" y="9212332"/>
            <a:ext cx="9008395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Converging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4" name=" 553">
            <a:extLst>
              <a:ext uri="{FF2B5EF4-FFF2-40B4-BE49-F238E27FC236}">
                <a16:creationId xmlns:a16="http://schemas.microsoft.com/office/drawing/2014/main" id="{1C61FBEA-1A52-AC8C-C194-26060149E910}"/>
              </a:ext>
            </a:extLst>
          </p:cNvPr>
          <p:cNvSpPr/>
          <p:nvPr/>
        </p:nvSpPr>
        <p:spPr>
          <a:xfrm>
            <a:off x="20938417" y="11757585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556" name="Google Shape;794;p85">
            <a:extLst>
              <a:ext uri="{FF2B5EF4-FFF2-40B4-BE49-F238E27FC236}">
                <a16:creationId xmlns:a16="http://schemas.microsoft.com/office/drawing/2014/main" id="{43BD76CE-AFE7-5062-0F5F-0E49E0474891}"/>
              </a:ext>
            </a:extLst>
          </p:cNvPr>
          <p:cNvCxnSpPr>
            <a:cxnSpLocks/>
            <a:endCxn id="468" idx="0"/>
          </p:cNvCxnSpPr>
          <p:nvPr/>
        </p:nvCxnSpPr>
        <p:spPr>
          <a:xfrm>
            <a:off x="14169745" y="9750709"/>
            <a:ext cx="1162895" cy="40675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0" name="Google Shape;797;p85">
            <a:extLst>
              <a:ext uri="{FF2B5EF4-FFF2-40B4-BE49-F238E27FC236}">
                <a16:creationId xmlns:a16="http://schemas.microsoft.com/office/drawing/2014/main" id="{F3106AE8-E7CC-D04A-83C2-A8CD9443E90A}"/>
              </a:ext>
            </a:extLst>
          </p:cNvPr>
          <p:cNvSpPr txBox="1"/>
          <p:nvPr/>
        </p:nvSpPr>
        <p:spPr>
          <a:xfrm>
            <a:off x="17992499" y="12269468"/>
            <a:ext cx="1815122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Error’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794;p85">
            <a:extLst>
              <a:ext uri="{FF2B5EF4-FFF2-40B4-BE49-F238E27FC236}">
                <a16:creationId xmlns:a16="http://schemas.microsoft.com/office/drawing/2014/main" id="{3A62F8E8-849F-3243-F428-0E09DBDE576F}"/>
              </a:ext>
            </a:extLst>
          </p:cNvPr>
          <p:cNvCxnSpPr>
            <a:cxnSpLocks/>
            <a:stCxn id="612" idx="0"/>
            <a:endCxn id="564" idx="4"/>
          </p:cNvCxnSpPr>
          <p:nvPr/>
        </p:nvCxnSpPr>
        <p:spPr>
          <a:xfrm rot="5400000" flipH="1" flipV="1">
            <a:off x="18420831" y="10774094"/>
            <a:ext cx="1466979" cy="2064743"/>
          </a:xfrm>
          <a:prstGeom prst="curvedConnector3">
            <a:avLst>
              <a:gd name="adj1" fmla="val 2911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4" name="Google Shape;2217;p140">
            <a:extLst>
              <a:ext uri="{FF2B5EF4-FFF2-40B4-BE49-F238E27FC236}">
                <a16:creationId xmlns:a16="http://schemas.microsoft.com/office/drawing/2014/main" id="{CB568146-E5B2-2250-5C18-B5A026B066B8}"/>
              </a:ext>
            </a:extLst>
          </p:cNvPr>
          <p:cNvSpPr/>
          <p:nvPr/>
        </p:nvSpPr>
        <p:spPr>
          <a:xfrm>
            <a:off x="20057242" y="10796075"/>
            <a:ext cx="258900" cy="276900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790;p85">
            <a:extLst>
              <a:ext uri="{FF2B5EF4-FFF2-40B4-BE49-F238E27FC236}">
                <a16:creationId xmlns:a16="http://schemas.microsoft.com/office/drawing/2014/main" id="{4D1C2512-A36D-93F2-F41A-3E72A5327C9E}"/>
              </a:ext>
            </a:extLst>
          </p:cNvPr>
          <p:cNvCxnSpPr>
            <a:cxnSpLocks/>
            <a:stCxn id="474" idx="0"/>
            <a:endCxn id="564" idx="0"/>
          </p:cNvCxnSpPr>
          <p:nvPr/>
        </p:nvCxnSpPr>
        <p:spPr>
          <a:xfrm rot="16200000" flipH="1">
            <a:off x="19039933" y="9649316"/>
            <a:ext cx="638609" cy="1654908"/>
          </a:xfrm>
          <a:prstGeom prst="curvedConnector3">
            <a:avLst>
              <a:gd name="adj1" fmla="val -6093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8" name="Google Shape;788;p85">
            <a:extLst>
              <a:ext uri="{FF2B5EF4-FFF2-40B4-BE49-F238E27FC236}">
                <a16:creationId xmlns:a16="http://schemas.microsoft.com/office/drawing/2014/main" id="{F767E7DD-30AB-A0B0-B8F2-9C45C8638C46}"/>
              </a:ext>
            </a:extLst>
          </p:cNvPr>
          <p:cNvSpPr/>
          <p:nvPr/>
        </p:nvSpPr>
        <p:spPr>
          <a:xfrm>
            <a:off x="14213692" y="12539954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...)</a:t>
            </a:r>
            <a:endParaRPr lang="en-US" sz="1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609" name="Google Shape;790;p85">
            <a:extLst>
              <a:ext uri="{FF2B5EF4-FFF2-40B4-BE49-F238E27FC236}">
                <a16:creationId xmlns:a16="http://schemas.microsoft.com/office/drawing/2014/main" id="{2B3CB156-5762-9CCD-D35E-8F25E13A0E79}"/>
              </a:ext>
            </a:extLst>
          </p:cNvPr>
          <p:cNvCxnSpPr>
            <a:cxnSpLocks/>
            <a:stCxn id="611" idx="0"/>
            <a:endCxn id="612" idx="0"/>
          </p:cNvCxnSpPr>
          <p:nvPr/>
        </p:nvCxnSpPr>
        <p:spPr>
          <a:xfrm rot="5400000" flipH="1" flipV="1">
            <a:off x="17269581" y="11768382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0" name="Google Shape;793;p85">
            <a:extLst>
              <a:ext uri="{FF2B5EF4-FFF2-40B4-BE49-F238E27FC236}">
                <a16:creationId xmlns:a16="http://schemas.microsoft.com/office/drawing/2014/main" id="{284B48AE-AA44-86EA-9E7B-2E4F7BC30DCE}"/>
              </a:ext>
            </a:extLst>
          </p:cNvPr>
          <p:cNvCxnSpPr>
            <a:cxnSpLocks/>
            <a:stCxn id="608" idx="0"/>
            <a:endCxn id="611" idx="0"/>
          </p:cNvCxnSpPr>
          <p:nvPr/>
        </p:nvCxnSpPr>
        <p:spPr>
          <a:xfrm rot="16200000" flipH="1">
            <a:off x="15670009" y="11792750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1" name="Google Shape;791;p85">
            <a:extLst>
              <a:ext uri="{FF2B5EF4-FFF2-40B4-BE49-F238E27FC236}">
                <a16:creationId xmlns:a16="http://schemas.microsoft.com/office/drawing/2014/main" id="{56A5EAC2-FA74-CA3A-EDC3-4831121513AE}"/>
              </a:ext>
            </a:extLst>
          </p:cNvPr>
          <p:cNvSpPr txBox="1"/>
          <p:nvPr/>
        </p:nvSpPr>
        <p:spPr>
          <a:xfrm>
            <a:off x="16326259" y="12620750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792;p85">
            <a:extLst>
              <a:ext uri="{FF2B5EF4-FFF2-40B4-BE49-F238E27FC236}">
                <a16:creationId xmlns:a16="http://schemas.microsoft.com/office/drawing/2014/main" id="{FCB56E29-80AC-8133-2566-B51574E1DF84}"/>
              </a:ext>
            </a:extLst>
          </p:cNvPr>
          <p:cNvSpPr/>
          <p:nvPr/>
        </p:nvSpPr>
        <p:spPr>
          <a:xfrm>
            <a:off x="17412836" y="12539954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mq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794;p85">
            <a:extLst>
              <a:ext uri="{FF2B5EF4-FFF2-40B4-BE49-F238E27FC236}">
                <a16:creationId xmlns:a16="http://schemas.microsoft.com/office/drawing/2014/main" id="{ECA07E32-2A16-5D4C-5BD8-D15A939EC36F}"/>
              </a:ext>
            </a:extLst>
          </p:cNvPr>
          <p:cNvCxnSpPr>
            <a:cxnSpLocks/>
            <a:endCxn id="608" idx="0"/>
          </p:cNvCxnSpPr>
          <p:nvPr/>
        </p:nvCxnSpPr>
        <p:spPr>
          <a:xfrm>
            <a:off x="13759910" y="12133197"/>
            <a:ext cx="1162895" cy="40675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4" name="Isosceles Triangle 613">
            <a:extLst>
              <a:ext uri="{FF2B5EF4-FFF2-40B4-BE49-F238E27FC236}">
                <a16:creationId xmlns:a16="http://schemas.microsoft.com/office/drawing/2014/main" id="{73EE32C2-3570-F0DA-9381-32FE6C41FAC7}"/>
              </a:ext>
            </a:extLst>
          </p:cNvPr>
          <p:cNvSpPr/>
          <p:nvPr/>
        </p:nvSpPr>
        <p:spPr>
          <a:xfrm>
            <a:off x="16293600" y="18753211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15" name="Google Shape;795;p85">
            <a:extLst>
              <a:ext uri="{FF2B5EF4-FFF2-40B4-BE49-F238E27FC236}">
                <a16:creationId xmlns:a16="http://schemas.microsoft.com/office/drawing/2014/main" id="{D38EC45D-E027-B673-5632-2576E087B4DD}"/>
              </a:ext>
            </a:extLst>
          </p:cNvPr>
          <p:cNvSpPr/>
          <p:nvPr/>
        </p:nvSpPr>
        <p:spPr>
          <a:xfrm>
            <a:off x="22044923" y="1641384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783;p85">
            <a:extLst>
              <a:ext uri="{FF2B5EF4-FFF2-40B4-BE49-F238E27FC236}">
                <a16:creationId xmlns:a16="http://schemas.microsoft.com/office/drawing/2014/main" id="{04AA66BC-6E86-BE9E-BCA7-D8C888ACF387}"/>
              </a:ext>
            </a:extLst>
          </p:cNvPr>
          <p:cNvSpPr/>
          <p:nvPr/>
        </p:nvSpPr>
        <p:spPr>
          <a:xfrm>
            <a:off x="14734999" y="16423395"/>
            <a:ext cx="1418226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788;p85">
            <a:extLst>
              <a:ext uri="{FF2B5EF4-FFF2-40B4-BE49-F238E27FC236}">
                <a16:creationId xmlns:a16="http://schemas.microsoft.com/office/drawing/2014/main" id="{8CC8D979-7DB4-0571-FA85-58805FA6B033}"/>
              </a:ext>
            </a:extLst>
          </p:cNvPr>
          <p:cNvSpPr/>
          <p:nvPr/>
        </p:nvSpPr>
        <p:spPr>
          <a:xfrm>
            <a:off x="16802263" y="16423543"/>
            <a:ext cx="1418226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790;p85">
            <a:extLst>
              <a:ext uri="{FF2B5EF4-FFF2-40B4-BE49-F238E27FC236}">
                <a16:creationId xmlns:a16="http://schemas.microsoft.com/office/drawing/2014/main" id="{6C84065C-3685-BD6C-BF9E-E1249F498B0C}"/>
              </a:ext>
            </a:extLst>
          </p:cNvPr>
          <p:cNvCxnSpPr>
            <a:cxnSpLocks/>
            <a:stCxn id="620" idx="0"/>
            <a:endCxn id="621" idx="0"/>
          </p:cNvCxnSpPr>
          <p:nvPr/>
        </p:nvCxnSpPr>
        <p:spPr>
          <a:xfrm rot="5400000" flipH="1" flipV="1">
            <a:off x="19858152" y="15651971"/>
            <a:ext cx="80796" cy="1623940"/>
          </a:xfrm>
          <a:prstGeom prst="curvedConnector3">
            <a:avLst>
              <a:gd name="adj1" fmla="val 5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9" name="Google Shape;793;p85">
            <a:extLst>
              <a:ext uri="{FF2B5EF4-FFF2-40B4-BE49-F238E27FC236}">
                <a16:creationId xmlns:a16="http://schemas.microsoft.com/office/drawing/2014/main" id="{5C3BF525-B1A0-6F2B-D9D4-09B2BF1CB71B}"/>
              </a:ext>
            </a:extLst>
          </p:cNvPr>
          <p:cNvCxnSpPr>
            <a:cxnSpLocks/>
            <a:stCxn id="617" idx="0"/>
            <a:endCxn id="620" idx="0"/>
          </p:cNvCxnSpPr>
          <p:nvPr/>
        </p:nvCxnSpPr>
        <p:spPr>
          <a:xfrm rot="16200000" flipH="1">
            <a:off x="18258580" y="15676339"/>
            <a:ext cx="80796" cy="1575204"/>
          </a:xfrm>
          <a:prstGeom prst="curvedConnector3">
            <a:avLst>
              <a:gd name="adj1" fmla="val -4857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0" name="Google Shape;791;p85">
            <a:extLst>
              <a:ext uri="{FF2B5EF4-FFF2-40B4-BE49-F238E27FC236}">
                <a16:creationId xmlns:a16="http://schemas.microsoft.com/office/drawing/2014/main" id="{E749DD23-A4C5-A4B3-16A7-A4C976C04046}"/>
              </a:ext>
            </a:extLst>
          </p:cNvPr>
          <p:cNvSpPr txBox="1"/>
          <p:nvPr/>
        </p:nvSpPr>
        <p:spPr>
          <a:xfrm>
            <a:off x="18914830" y="16504339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792;p85">
            <a:extLst>
              <a:ext uri="{FF2B5EF4-FFF2-40B4-BE49-F238E27FC236}">
                <a16:creationId xmlns:a16="http://schemas.microsoft.com/office/drawing/2014/main" id="{9711AF87-99E9-84AE-56C1-BF886AC08C3D}"/>
              </a:ext>
            </a:extLst>
          </p:cNvPr>
          <p:cNvSpPr/>
          <p:nvPr/>
        </p:nvSpPr>
        <p:spPr>
          <a:xfrm>
            <a:off x="20001407" y="16423543"/>
            <a:ext cx="1418226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794;p85">
            <a:extLst>
              <a:ext uri="{FF2B5EF4-FFF2-40B4-BE49-F238E27FC236}">
                <a16:creationId xmlns:a16="http://schemas.microsoft.com/office/drawing/2014/main" id="{DD66347F-0DF2-E9C1-E159-8DA43E3D0EE5}"/>
              </a:ext>
            </a:extLst>
          </p:cNvPr>
          <p:cNvCxnSpPr>
            <a:cxnSpLocks/>
            <a:stCxn id="621" idx="0"/>
            <a:endCxn id="615" idx="0"/>
          </p:cNvCxnSpPr>
          <p:nvPr/>
        </p:nvCxnSpPr>
        <p:spPr>
          <a:xfrm rot="5400000" flipH="1" flipV="1">
            <a:off x="21755606" y="15368755"/>
            <a:ext cx="9702" cy="2099875"/>
          </a:xfrm>
          <a:prstGeom prst="curvedConnector3">
            <a:avLst>
              <a:gd name="adj1" fmla="val 398775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3" name="Google Shape;796;p85">
            <a:extLst>
              <a:ext uri="{FF2B5EF4-FFF2-40B4-BE49-F238E27FC236}">
                <a16:creationId xmlns:a16="http://schemas.microsoft.com/office/drawing/2014/main" id="{5097A8FE-F027-8E1B-0E55-35715C67F4D2}"/>
              </a:ext>
            </a:extLst>
          </p:cNvPr>
          <p:cNvCxnSpPr>
            <a:cxnSpLocks/>
            <a:stCxn id="616" idx="0"/>
            <a:endCxn id="617" idx="0"/>
          </p:cNvCxnSpPr>
          <p:nvPr/>
        </p:nvCxnSpPr>
        <p:spPr>
          <a:xfrm rot="16200000" flipH="1">
            <a:off x="16477670" y="15389837"/>
            <a:ext cx="148" cy="2067264"/>
          </a:xfrm>
          <a:prstGeom prst="curvedConnector3">
            <a:avLst>
              <a:gd name="adj1" fmla="val -26515540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4" name="Google Shape;943;p27">
            <a:extLst>
              <a:ext uri="{FF2B5EF4-FFF2-40B4-BE49-F238E27FC236}">
                <a16:creationId xmlns:a16="http://schemas.microsoft.com/office/drawing/2014/main" id="{BB6FB958-AA4B-B026-5A82-C470437D1F65}"/>
              </a:ext>
            </a:extLst>
          </p:cNvPr>
          <p:cNvSpPr txBox="1"/>
          <p:nvPr/>
        </p:nvSpPr>
        <p:spPr>
          <a:xfrm>
            <a:off x="14082056" y="18800030"/>
            <a:ext cx="221652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945;p27">
            <a:extLst>
              <a:ext uri="{FF2B5EF4-FFF2-40B4-BE49-F238E27FC236}">
                <a16:creationId xmlns:a16="http://schemas.microsoft.com/office/drawing/2014/main" id="{6DE6A42C-5F4E-6626-7D74-34285D6F9ABF}"/>
              </a:ext>
            </a:extLst>
          </p:cNvPr>
          <p:cNvSpPr txBox="1"/>
          <p:nvPr/>
        </p:nvSpPr>
        <p:spPr>
          <a:xfrm>
            <a:off x="14082056" y="18382967"/>
            <a:ext cx="221652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943;p27">
            <a:extLst>
              <a:ext uri="{FF2B5EF4-FFF2-40B4-BE49-F238E27FC236}">
                <a16:creationId xmlns:a16="http://schemas.microsoft.com/office/drawing/2014/main" id="{B36AF329-07C3-4A16-1580-4CA08DB9CED0}"/>
              </a:ext>
            </a:extLst>
          </p:cNvPr>
          <p:cNvSpPr txBox="1"/>
          <p:nvPr/>
        </p:nvSpPr>
        <p:spPr>
          <a:xfrm>
            <a:off x="16686793" y="18794713"/>
            <a:ext cx="281790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Failure – caused by exploitation of the Final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942;p27">
            <a:extLst>
              <a:ext uri="{FF2B5EF4-FFF2-40B4-BE49-F238E27FC236}">
                <a16:creationId xmlns:a16="http://schemas.microsoft.com/office/drawing/2014/main" id="{4E583EC3-47C7-F8EC-1CE6-FCAA8F78CF27}"/>
              </a:ext>
            </a:extLst>
          </p:cNvPr>
          <p:cNvSpPr/>
          <p:nvPr/>
        </p:nvSpPr>
        <p:spPr>
          <a:xfrm>
            <a:off x="13695304" y="18734420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944;p27">
            <a:extLst>
              <a:ext uri="{FF2B5EF4-FFF2-40B4-BE49-F238E27FC236}">
                <a16:creationId xmlns:a16="http://schemas.microsoft.com/office/drawing/2014/main" id="{90802748-F445-09DF-D1D5-0EFB7398D3E1}"/>
              </a:ext>
            </a:extLst>
          </p:cNvPr>
          <p:cNvSpPr/>
          <p:nvPr/>
        </p:nvSpPr>
        <p:spPr>
          <a:xfrm>
            <a:off x="13695304" y="18317357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943;p27">
            <a:extLst>
              <a:ext uri="{FF2B5EF4-FFF2-40B4-BE49-F238E27FC236}">
                <a16:creationId xmlns:a16="http://schemas.microsoft.com/office/drawing/2014/main" id="{71E5BB7D-6AF0-34BB-ADB6-87AD4D2ACEB2}"/>
              </a:ext>
            </a:extLst>
          </p:cNvPr>
          <p:cNvSpPr txBox="1"/>
          <p:nvPr/>
        </p:nvSpPr>
        <p:spPr>
          <a:xfrm>
            <a:off x="16686793" y="18381946"/>
            <a:ext cx="27442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000" dirty="0">
                <a:latin typeface="+mj-lt"/>
                <a:ea typeface="Calibri"/>
                <a:cs typeface="Calibri"/>
                <a:sym typeface="Calibri"/>
              </a:rPr>
              <a:t>Final State – results in an Exploitable Error</a:t>
            </a:r>
            <a:endParaRPr sz="10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942;p27">
            <a:extLst>
              <a:ext uri="{FF2B5EF4-FFF2-40B4-BE49-F238E27FC236}">
                <a16:creationId xmlns:a16="http://schemas.microsoft.com/office/drawing/2014/main" id="{819CA58E-253A-5239-DC4D-80806D0DFCC4}"/>
              </a:ext>
            </a:extLst>
          </p:cNvPr>
          <p:cNvSpPr/>
          <p:nvPr/>
        </p:nvSpPr>
        <p:spPr>
          <a:xfrm>
            <a:off x="16317463" y="18316336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0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906;p59">
            <a:extLst>
              <a:ext uri="{FF2B5EF4-FFF2-40B4-BE49-F238E27FC236}">
                <a16:creationId xmlns:a16="http://schemas.microsoft.com/office/drawing/2014/main" id="{B512CA1E-9165-9924-35A8-276AC3AB04BD}"/>
              </a:ext>
            </a:extLst>
          </p:cNvPr>
          <p:cNvSpPr txBox="1"/>
          <p:nvPr/>
        </p:nvSpPr>
        <p:spPr>
          <a:xfrm>
            <a:off x="13689270" y="15499577"/>
            <a:ext cx="995585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</a:t>
            </a:r>
            <a:endParaRPr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5" name=" 704">
            <a:extLst>
              <a:ext uri="{FF2B5EF4-FFF2-40B4-BE49-F238E27FC236}">
                <a16:creationId xmlns:a16="http://schemas.microsoft.com/office/drawing/2014/main" id="{A7F6E546-444F-853F-CDB2-F49CA10DB9DF}"/>
              </a:ext>
            </a:extLst>
          </p:cNvPr>
          <p:cNvSpPr/>
          <p:nvPr/>
        </p:nvSpPr>
        <p:spPr>
          <a:xfrm>
            <a:off x="21815234" y="18008404"/>
            <a:ext cx="1684899" cy="260000"/>
          </a:xfrm>
        </p:spPr>
        <p:txBody>
          <a:bodyPr lIns="0" rIns="0"/>
          <a:lstStyle/>
          <a:p>
            <a:pPr algn="r"/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I.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2014-2024</a:t>
            </a:r>
            <a:endParaRPr sz="9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C13B242F-A708-D70A-2B3F-E7A03708011A}"/>
              </a:ext>
            </a:extLst>
          </p:cNvPr>
          <p:cNvSpPr txBox="1"/>
          <p:nvPr/>
        </p:nvSpPr>
        <p:spPr>
          <a:xfrm>
            <a:off x="13689270" y="18030402"/>
            <a:ext cx="712676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(operation,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07" name="Google Shape;797;p85">
            <a:extLst>
              <a:ext uri="{FF2B5EF4-FFF2-40B4-BE49-F238E27FC236}">
                <a16:creationId xmlns:a16="http://schemas.microsoft.com/office/drawing/2014/main" id="{8C337B39-AE23-B80D-22EC-F6AE0FDC2B04}"/>
              </a:ext>
            </a:extLst>
          </p:cNvPr>
          <p:cNvSpPr txBox="1"/>
          <p:nvPr/>
        </p:nvSpPr>
        <p:spPr>
          <a:xfrm>
            <a:off x="20708140" y="16175451"/>
            <a:ext cx="2099876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84;p85">
            <a:extLst>
              <a:ext uri="{FF2B5EF4-FFF2-40B4-BE49-F238E27FC236}">
                <a16:creationId xmlns:a16="http://schemas.microsoft.com/office/drawing/2014/main" id="{C2CCFFFA-2655-4D3D-38A5-DA1D74A58298}"/>
              </a:ext>
            </a:extLst>
          </p:cNvPr>
          <p:cNvSpPr txBox="1"/>
          <p:nvPr/>
        </p:nvSpPr>
        <p:spPr>
          <a:xfrm>
            <a:off x="17502006" y="16176267"/>
            <a:ext cx="1575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3k</a:t>
            </a:r>
          </a:p>
        </p:txBody>
      </p:sp>
      <p:sp>
        <p:nvSpPr>
          <p:cNvPr id="709" name="Google Shape;785;p85">
            <a:extLst>
              <a:ext uri="{FF2B5EF4-FFF2-40B4-BE49-F238E27FC236}">
                <a16:creationId xmlns:a16="http://schemas.microsoft.com/office/drawing/2014/main" id="{686C05F2-4612-C847-3ED2-EA60E197E51F}"/>
              </a:ext>
            </a:extLst>
          </p:cNvPr>
          <p:cNvSpPr txBox="1"/>
          <p:nvPr/>
        </p:nvSpPr>
        <p:spPr>
          <a:xfrm>
            <a:off x="15434743" y="16176267"/>
            <a:ext cx="20672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86;p85">
            <a:extLst>
              <a:ext uri="{FF2B5EF4-FFF2-40B4-BE49-F238E27FC236}">
                <a16:creationId xmlns:a16="http://schemas.microsoft.com/office/drawing/2014/main" id="{72310BA5-E830-C409-C40D-7FA4E1E3FADD}"/>
              </a:ext>
            </a:extLst>
          </p:cNvPr>
          <p:cNvSpPr txBox="1"/>
          <p:nvPr/>
        </p:nvSpPr>
        <p:spPr>
          <a:xfrm>
            <a:off x="19077212" y="16176267"/>
            <a:ext cx="16239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– Improper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85;p85">
            <a:extLst>
              <a:ext uri="{FF2B5EF4-FFF2-40B4-BE49-F238E27FC236}">
                <a16:creationId xmlns:a16="http://schemas.microsoft.com/office/drawing/2014/main" id="{C9847B78-2030-FA84-9963-8FA8EE3FC8CD}"/>
              </a:ext>
            </a:extLst>
          </p:cNvPr>
          <p:cNvSpPr txBox="1"/>
          <p:nvPr/>
        </p:nvSpPr>
        <p:spPr>
          <a:xfrm>
            <a:off x="13682290" y="16261856"/>
            <a:ext cx="174326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– Improper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94;p85">
            <a:extLst>
              <a:ext uri="{FF2B5EF4-FFF2-40B4-BE49-F238E27FC236}">
                <a16:creationId xmlns:a16="http://schemas.microsoft.com/office/drawing/2014/main" id="{F57B1D59-C589-9759-7404-23EDBB332F3E}"/>
              </a:ext>
            </a:extLst>
          </p:cNvPr>
          <p:cNvCxnSpPr>
            <a:cxnSpLocks/>
            <a:endCxn id="616" idx="0"/>
          </p:cNvCxnSpPr>
          <p:nvPr/>
        </p:nvCxnSpPr>
        <p:spPr>
          <a:xfrm>
            <a:off x="13691617" y="16023274"/>
            <a:ext cx="1752495" cy="400121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964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500"/>
                            </p:stCondLst>
                            <p:childTnLst>
                              <p:par>
                                <p:cTn id="1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000"/>
                            </p:stCondLst>
                            <p:childTnLst>
                              <p:par>
                                <p:cTn id="1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500"/>
                            </p:stCondLst>
                            <p:childTnLst>
                              <p:par>
                                <p:cTn id="1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0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500"/>
                            </p:stCondLst>
                            <p:childTnLst>
                              <p:par>
                                <p:cTn id="1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500"/>
                            </p:stCondLst>
                            <p:childTnLst>
                              <p:par>
                                <p:cTn id="2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9000"/>
                            </p:stCondLst>
                            <p:childTnLst>
                              <p:par>
                                <p:cTn id="2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500"/>
                            </p:stCondLst>
                            <p:childTnLst>
                              <p:par>
                                <p:cTn id="2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16500"/>
                            </p:stCondLst>
                            <p:childTnLst>
                              <p:par>
                                <p:cTn id="3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7000"/>
                            </p:stCondLst>
                            <p:childTnLst>
                              <p:par>
                                <p:cTn id="3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7500"/>
                            </p:stCondLst>
                            <p:childTnLst>
                              <p:par>
                                <p:cTn id="4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4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4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21000"/>
                            </p:stCondLst>
                            <p:childTnLst>
                              <p:par>
                                <p:cTn id="4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21500"/>
                            </p:stCondLst>
                            <p:childTnLst>
                              <p:par>
                                <p:cTn id="4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5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22000"/>
                            </p:stCondLst>
                            <p:childTnLst>
                              <p:par>
                                <p:cTn id="5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8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22500"/>
                            </p:stCondLst>
                            <p:childTnLst>
                              <p:par>
                                <p:cTn id="5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0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1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3500"/>
                            </p:stCondLst>
                            <p:childTnLst>
                              <p:par>
                                <p:cTn id="5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24000"/>
                            </p:stCondLst>
                            <p:childTnLst>
                              <p:par>
                                <p:cTn id="5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24500"/>
                            </p:stCondLst>
                            <p:childTnLst>
                              <p:par>
                                <p:cTn id="5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5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2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25500"/>
                            </p:stCondLst>
                            <p:childTnLst>
                              <p:par>
                                <p:cTn id="5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5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6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91;p85">
            <a:extLst>
              <a:ext uri="{FF2B5EF4-FFF2-40B4-BE49-F238E27FC236}">
                <a16:creationId xmlns:a16="http://schemas.microsoft.com/office/drawing/2014/main" id="{892360E3-0A5A-8123-F6A3-F9665B544D12}"/>
              </a:ext>
            </a:extLst>
          </p:cNvPr>
          <p:cNvSpPr txBox="1"/>
          <p:nvPr/>
        </p:nvSpPr>
        <p:spPr>
          <a:xfrm>
            <a:off x="9162672" y="17436385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95;p85">
            <a:extLst>
              <a:ext uri="{FF2B5EF4-FFF2-40B4-BE49-F238E27FC236}">
                <a16:creationId xmlns:a16="http://schemas.microsoft.com/office/drawing/2014/main" id="{B66EEC98-44B4-DA5D-FD36-7A75A95A56BE}"/>
              </a:ext>
            </a:extLst>
          </p:cNvPr>
          <p:cNvSpPr/>
          <p:nvPr/>
        </p:nvSpPr>
        <p:spPr>
          <a:xfrm>
            <a:off x="8653497" y="13832296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795;p85">
            <a:extLst>
              <a:ext uri="{FF2B5EF4-FFF2-40B4-BE49-F238E27FC236}">
                <a16:creationId xmlns:a16="http://schemas.microsoft.com/office/drawing/2014/main" id="{DBE18FBF-C01B-0391-FCF5-5101ADD79ADA}"/>
              </a:ext>
            </a:extLst>
          </p:cNvPr>
          <p:cNvSpPr/>
          <p:nvPr/>
        </p:nvSpPr>
        <p:spPr>
          <a:xfrm>
            <a:off x="15209158" y="2548271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795;p85">
            <a:extLst>
              <a:ext uri="{FF2B5EF4-FFF2-40B4-BE49-F238E27FC236}">
                <a16:creationId xmlns:a16="http://schemas.microsoft.com/office/drawing/2014/main" id="{D8E45A94-0DF9-3E1A-EC05-0E885C960A26}"/>
              </a:ext>
            </a:extLst>
          </p:cNvPr>
          <p:cNvSpPr/>
          <p:nvPr/>
        </p:nvSpPr>
        <p:spPr>
          <a:xfrm>
            <a:off x="8810388" y="256749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783;p85">
            <a:extLst>
              <a:ext uri="{FF2B5EF4-FFF2-40B4-BE49-F238E27FC236}">
                <a16:creationId xmlns:a16="http://schemas.microsoft.com/office/drawing/2014/main" id="{40F1070D-F09D-D71D-0102-F366AFD53ECD}"/>
              </a:ext>
            </a:extLst>
          </p:cNvPr>
          <p:cNvSpPr/>
          <p:nvPr/>
        </p:nvSpPr>
        <p:spPr>
          <a:xfrm>
            <a:off x="874553" y="245343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788;p85">
            <a:extLst>
              <a:ext uri="{FF2B5EF4-FFF2-40B4-BE49-F238E27FC236}">
                <a16:creationId xmlns:a16="http://schemas.microsoft.com/office/drawing/2014/main" id="{8D9A7DA8-9650-6951-6EF0-3A432AFCA0B5}"/>
              </a:ext>
            </a:extLst>
          </p:cNvPr>
          <p:cNvSpPr/>
          <p:nvPr/>
        </p:nvSpPr>
        <p:spPr>
          <a:xfrm>
            <a:off x="2464375" y="2484723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792;p85">
            <a:extLst>
              <a:ext uri="{FF2B5EF4-FFF2-40B4-BE49-F238E27FC236}">
                <a16:creationId xmlns:a16="http://schemas.microsoft.com/office/drawing/2014/main" id="{8E0227C1-158A-1F3E-3992-19E03C60C01C}"/>
              </a:ext>
            </a:extLst>
          </p:cNvPr>
          <p:cNvSpPr/>
          <p:nvPr/>
        </p:nvSpPr>
        <p:spPr>
          <a:xfrm>
            <a:off x="5664719" y="2484723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794;p85">
            <a:extLst>
              <a:ext uri="{FF2B5EF4-FFF2-40B4-BE49-F238E27FC236}">
                <a16:creationId xmlns:a16="http://schemas.microsoft.com/office/drawing/2014/main" id="{85B6FC3A-4DD1-E72B-1C40-267A2B3D6758}"/>
              </a:ext>
            </a:extLst>
          </p:cNvPr>
          <p:cNvCxnSpPr>
            <a:cxnSpLocks/>
            <a:stCxn id="570" idx="6"/>
            <a:endCxn id="547" idx="0"/>
          </p:cNvCxnSpPr>
          <p:nvPr/>
        </p:nvCxnSpPr>
        <p:spPr>
          <a:xfrm flipV="1">
            <a:off x="7861784" y="2453436"/>
            <a:ext cx="1450280" cy="1259238"/>
          </a:xfrm>
          <a:prstGeom prst="curvedConnector4">
            <a:avLst>
              <a:gd name="adj1" fmla="val 23610"/>
              <a:gd name="adj2" fmla="val 1283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795;p85">
            <a:extLst>
              <a:ext uri="{FF2B5EF4-FFF2-40B4-BE49-F238E27FC236}">
                <a16:creationId xmlns:a16="http://schemas.microsoft.com/office/drawing/2014/main" id="{8A35845F-7560-33A2-E5AF-40021502D606}"/>
              </a:ext>
            </a:extLst>
          </p:cNvPr>
          <p:cNvSpPr/>
          <p:nvPr/>
        </p:nvSpPr>
        <p:spPr>
          <a:xfrm>
            <a:off x="8546592" y="2453436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(exploit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906;p59">
            <a:extLst>
              <a:ext uri="{FF2B5EF4-FFF2-40B4-BE49-F238E27FC236}">
                <a16:creationId xmlns:a16="http://schemas.microsoft.com/office/drawing/2014/main" id="{C2B6E5CC-313A-C467-9812-048530ED2360}"/>
              </a:ext>
            </a:extLst>
          </p:cNvPr>
          <p:cNvSpPr txBox="1"/>
          <p:nvPr/>
        </p:nvSpPr>
        <p:spPr>
          <a:xfrm>
            <a:off x="451415" y="1498506"/>
            <a:ext cx="1648614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State Model</a:t>
            </a:r>
          </a:p>
        </p:txBody>
      </p:sp>
      <p:sp>
        <p:nvSpPr>
          <p:cNvPr id="562" name="Google Shape;1600;p90">
            <a:extLst>
              <a:ext uri="{FF2B5EF4-FFF2-40B4-BE49-F238E27FC236}">
                <a16:creationId xmlns:a16="http://schemas.microsoft.com/office/drawing/2014/main" id="{E4EA61A1-E612-0222-A6AF-E41DBACCCD08}"/>
              </a:ext>
            </a:extLst>
          </p:cNvPr>
          <p:cNvSpPr/>
          <p:nvPr/>
        </p:nvSpPr>
        <p:spPr>
          <a:xfrm>
            <a:off x="5243306" y="5532113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1600;p90">
            <a:extLst>
              <a:ext uri="{FF2B5EF4-FFF2-40B4-BE49-F238E27FC236}">
                <a16:creationId xmlns:a16="http://schemas.microsoft.com/office/drawing/2014/main" id="{AB109DDE-8362-B209-4FAE-BFF69285F595}"/>
              </a:ext>
            </a:extLst>
          </p:cNvPr>
          <p:cNvSpPr/>
          <p:nvPr/>
        </p:nvSpPr>
        <p:spPr>
          <a:xfrm>
            <a:off x="2042310" y="5532113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1601;p90">
            <a:extLst>
              <a:ext uri="{FF2B5EF4-FFF2-40B4-BE49-F238E27FC236}">
                <a16:creationId xmlns:a16="http://schemas.microsoft.com/office/drawing/2014/main" id="{3AA74269-8620-7DAE-95DC-CB4380F7E99F}"/>
              </a:ext>
            </a:extLst>
          </p:cNvPr>
          <p:cNvCxnSpPr>
            <a:cxnSpLocks/>
            <a:stCxn id="562" idx="0"/>
            <a:endCxn id="570" idx="4"/>
          </p:cNvCxnSpPr>
          <p:nvPr/>
        </p:nvCxnSpPr>
        <p:spPr>
          <a:xfrm rot="5400000" flipH="1" flipV="1">
            <a:off x="6000922" y="3779587"/>
            <a:ext cx="1703571" cy="1801482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9" name="Google Shape;1604;p90">
            <a:extLst>
              <a:ext uri="{FF2B5EF4-FFF2-40B4-BE49-F238E27FC236}">
                <a16:creationId xmlns:a16="http://schemas.microsoft.com/office/drawing/2014/main" id="{093E1014-5F92-ED37-EF8F-2E05357FAD76}"/>
              </a:ext>
            </a:extLst>
          </p:cNvPr>
          <p:cNvSpPr txBox="1"/>
          <p:nvPr/>
        </p:nvSpPr>
        <p:spPr>
          <a:xfrm>
            <a:off x="5866443" y="5323554"/>
            <a:ext cx="13153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02;p90">
            <a:extLst>
              <a:ext uri="{FF2B5EF4-FFF2-40B4-BE49-F238E27FC236}">
                <a16:creationId xmlns:a16="http://schemas.microsoft.com/office/drawing/2014/main" id="{DF82107A-AA1D-9A98-922D-3AB9A34CE49A}"/>
              </a:ext>
            </a:extLst>
          </p:cNvPr>
          <p:cNvSpPr/>
          <p:nvPr/>
        </p:nvSpPr>
        <p:spPr>
          <a:xfrm>
            <a:off x="7645112" y="3596806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1608;p90">
            <a:extLst>
              <a:ext uri="{FF2B5EF4-FFF2-40B4-BE49-F238E27FC236}">
                <a16:creationId xmlns:a16="http://schemas.microsoft.com/office/drawing/2014/main" id="{B5B8AB9B-1D10-9EE2-D187-5CE41E2AFB90}"/>
              </a:ext>
            </a:extLst>
          </p:cNvPr>
          <p:cNvCxnSpPr>
            <a:cxnSpLocks/>
            <a:stCxn id="478" idx="4"/>
            <a:endCxn id="570" idx="0"/>
          </p:cNvCxnSpPr>
          <p:nvPr/>
        </p:nvCxnSpPr>
        <p:spPr>
          <a:xfrm rot="5400000" flipH="1" flipV="1">
            <a:off x="6910794" y="3059390"/>
            <a:ext cx="305237" cy="1380069"/>
          </a:xfrm>
          <a:prstGeom prst="curvedConnector5">
            <a:avLst>
              <a:gd name="adj1" fmla="val -74893"/>
              <a:gd name="adj2" fmla="val 71750"/>
              <a:gd name="adj3" fmla="val 1748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2" name="Google Shape;784;p85">
            <a:extLst>
              <a:ext uri="{FF2B5EF4-FFF2-40B4-BE49-F238E27FC236}">
                <a16:creationId xmlns:a16="http://schemas.microsoft.com/office/drawing/2014/main" id="{96981270-54BE-F2B0-0CC1-84A11E3E5D93}"/>
              </a:ext>
            </a:extLst>
          </p:cNvPr>
          <p:cNvSpPr txBox="1"/>
          <p:nvPr/>
        </p:nvSpPr>
        <p:spPr>
          <a:xfrm>
            <a:off x="4754150" y="2158781"/>
            <a:ext cx="16191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785;p85">
            <a:extLst>
              <a:ext uri="{FF2B5EF4-FFF2-40B4-BE49-F238E27FC236}">
                <a16:creationId xmlns:a16="http://schemas.microsoft.com/office/drawing/2014/main" id="{10B1F262-A6F5-D3FE-D583-BE6AA6DAE165}"/>
              </a:ext>
            </a:extLst>
          </p:cNvPr>
          <p:cNvSpPr txBox="1"/>
          <p:nvPr/>
        </p:nvSpPr>
        <p:spPr>
          <a:xfrm>
            <a:off x="1608024" y="4129964"/>
            <a:ext cx="158347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797;p85">
            <a:extLst>
              <a:ext uri="{FF2B5EF4-FFF2-40B4-BE49-F238E27FC236}">
                <a16:creationId xmlns:a16="http://schemas.microsoft.com/office/drawing/2014/main" id="{7D036E1F-8F9F-75D2-74EF-06F6696CEB78}"/>
              </a:ext>
            </a:extLst>
          </p:cNvPr>
          <p:cNvSpPr txBox="1"/>
          <p:nvPr/>
        </p:nvSpPr>
        <p:spPr>
          <a:xfrm>
            <a:off x="6373293" y="2280155"/>
            <a:ext cx="1224101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795;p85">
            <a:extLst>
              <a:ext uri="{FF2B5EF4-FFF2-40B4-BE49-F238E27FC236}">
                <a16:creationId xmlns:a16="http://schemas.microsoft.com/office/drawing/2014/main" id="{11785A99-06D3-C76A-CAF6-1834996EA223}"/>
              </a:ext>
            </a:extLst>
          </p:cNvPr>
          <p:cNvSpPr/>
          <p:nvPr/>
        </p:nvSpPr>
        <p:spPr>
          <a:xfrm>
            <a:off x="14944768" y="2434208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6" name=" 575">
            <a:extLst>
              <a:ext uri="{FF2B5EF4-FFF2-40B4-BE49-F238E27FC236}">
                <a16:creationId xmlns:a16="http://schemas.microsoft.com/office/drawing/2014/main" id="{428A298F-5B44-6F4C-63FF-6DFCE0F9A430}"/>
              </a:ext>
            </a:extLst>
          </p:cNvPr>
          <p:cNvSpPr/>
          <p:nvPr/>
        </p:nvSpPr>
        <p:spPr>
          <a:xfrm>
            <a:off x="15337356" y="4063461"/>
            <a:ext cx="1600200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80" name="Google Shape;788;p85">
            <a:extLst>
              <a:ext uri="{FF2B5EF4-FFF2-40B4-BE49-F238E27FC236}">
                <a16:creationId xmlns:a16="http://schemas.microsoft.com/office/drawing/2014/main" id="{670E53AA-F92D-522C-316E-55AD6C89EB33}"/>
              </a:ext>
            </a:extLst>
          </p:cNvPr>
          <p:cNvSpPr/>
          <p:nvPr/>
        </p:nvSpPr>
        <p:spPr>
          <a:xfrm>
            <a:off x="10336087" y="245343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792;p85">
            <a:extLst>
              <a:ext uri="{FF2B5EF4-FFF2-40B4-BE49-F238E27FC236}">
                <a16:creationId xmlns:a16="http://schemas.microsoft.com/office/drawing/2014/main" id="{A1AC8669-4D9E-7370-CE74-7E35651B0CF3}"/>
              </a:ext>
            </a:extLst>
          </p:cNvPr>
          <p:cNvSpPr/>
          <p:nvPr/>
        </p:nvSpPr>
        <p:spPr>
          <a:xfrm>
            <a:off x="13470779" y="2453436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797;p85">
            <a:extLst>
              <a:ext uri="{FF2B5EF4-FFF2-40B4-BE49-F238E27FC236}">
                <a16:creationId xmlns:a16="http://schemas.microsoft.com/office/drawing/2014/main" id="{CD269186-F8F8-52CD-A6E6-991BD39D2376}"/>
              </a:ext>
            </a:extLst>
          </p:cNvPr>
          <p:cNvSpPr txBox="1"/>
          <p:nvPr/>
        </p:nvSpPr>
        <p:spPr>
          <a:xfrm>
            <a:off x="14183784" y="2285019"/>
            <a:ext cx="1567456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794;p85">
            <a:extLst>
              <a:ext uri="{FF2B5EF4-FFF2-40B4-BE49-F238E27FC236}">
                <a16:creationId xmlns:a16="http://schemas.microsoft.com/office/drawing/2014/main" id="{C19713B7-DE18-D4D2-7221-586597A112BF}"/>
              </a:ext>
            </a:extLst>
          </p:cNvPr>
          <p:cNvCxnSpPr>
            <a:cxnSpLocks/>
            <a:endCxn id="462" idx="0"/>
          </p:cNvCxnSpPr>
          <p:nvPr/>
        </p:nvCxnSpPr>
        <p:spPr>
          <a:xfrm>
            <a:off x="451415" y="2089629"/>
            <a:ext cx="1131798" cy="363806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3" name="Google Shape;785;p85">
            <a:extLst>
              <a:ext uri="{FF2B5EF4-FFF2-40B4-BE49-F238E27FC236}">
                <a16:creationId xmlns:a16="http://schemas.microsoft.com/office/drawing/2014/main" id="{BAB053EA-6F8D-E997-4FC1-144376D2BEF1}"/>
              </a:ext>
            </a:extLst>
          </p:cNvPr>
          <p:cNvSpPr txBox="1"/>
          <p:nvPr/>
        </p:nvSpPr>
        <p:spPr>
          <a:xfrm>
            <a:off x="393854" y="2254688"/>
            <a:ext cx="83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1601;p90">
            <a:extLst>
              <a:ext uri="{FF2B5EF4-FFF2-40B4-BE49-F238E27FC236}">
                <a16:creationId xmlns:a16="http://schemas.microsoft.com/office/drawing/2014/main" id="{D461D8FE-54D4-AA8C-703E-F8D51D46F161}"/>
              </a:ext>
            </a:extLst>
          </p:cNvPr>
          <p:cNvCxnSpPr>
            <a:cxnSpLocks/>
            <a:stCxn id="462" idx="4"/>
            <a:endCxn id="473" idx="0"/>
          </p:cNvCxnSpPr>
          <p:nvPr/>
        </p:nvCxnSpPr>
        <p:spPr>
          <a:xfrm rot="5400000" flipH="1" flipV="1">
            <a:off x="1685108" y="2382828"/>
            <a:ext cx="1386032" cy="1589822"/>
          </a:xfrm>
          <a:prstGeom prst="curvedConnector5">
            <a:avLst>
              <a:gd name="adj1" fmla="val -16493"/>
              <a:gd name="adj2" fmla="val 50000"/>
              <a:gd name="adj3" fmla="val 1164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0" name="Google Shape;785;p85">
            <a:extLst>
              <a:ext uri="{FF2B5EF4-FFF2-40B4-BE49-F238E27FC236}">
                <a16:creationId xmlns:a16="http://schemas.microsoft.com/office/drawing/2014/main" id="{D11AF20D-B77F-42FD-33EF-25BC6258CB45}"/>
              </a:ext>
            </a:extLst>
          </p:cNvPr>
          <p:cNvSpPr txBox="1"/>
          <p:nvPr/>
        </p:nvSpPr>
        <p:spPr>
          <a:xfrm>
            <a:off x="1689576" y="5328905"/>
            <a:ext cx="502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794;p85">
            <a:extLst>
              <a:ext uri="{FF2B5EF4-FFF2-40B4-BE49-F238E27FC236}">
                <a16:creationId xmlns:a16="http://schemas.microsoft.com/office/drawing/2014/main" id="{27956A0F-7BA0-C9CB-1CA2-39DCF7E8DD75}"/>
              </a:ext>
            </a:extLst>
          </p:cNvPr>
          <p:cNvCxnSpPr>
            <a:cxnSpLocks/>
            <a:endCxn id="567" idx="0"/>
          </p:cNvCxnSpPr>
          <p:nvPr/>
        </p:nvCxnSpPr>
        <p:spPr>
          <a:xfrm>
            <a:off x="1600213" y="5147074"/>
            <a:ext cx="1150757" cy="38503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4" name="Google Shape;784;p85">
            <a:extLst>
              <a:ext uri="{FF2B5EF4-FFF2-40B4-BE49-F238E27FC236}">
                <a16:creationId xmlns:a16="http://schemas.microsoft.com/office/drawing/2014/main" id="{A15EEDCF-3528-AA5E-B2ED-6BA6D8DC22BB}"/>
              </a:ext>
            </a:extLst>
          </p:cNvPr>
          <p:cNvSpPr txBox="1"/>
          <p:nvPr/>
        </p:nvSpPr>
        <p:spPr>
          <a:xfrm>
            <a:off x="3188329" y="4153858"/>
            <a:ext cx="15684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cxnSp>
        <p:nvCxnSpPr>
          <p:cNvPr id="726" name="Google Shape;790;p85">
            <a:extLst>
              <a:ext uri="{FF2B5EF4-FFF2-40B4-BE49-F238E27FC236}">
                <a16:creationId xmlns:a16="http://schemas.microsoft.com/office/drawing/2014/main" id="{ADAD3CAF-C37A-9522-7477-F8E71DEA0109}"/>
              </a:ext>
            </a:extLst>
          </p:cNvPr>
          <p:cNvCxnSpPr>
            <a:cxnSpLocks/>
            <a:stCxn id="728" idx="2"/>
            <a:endCxn id="478" idx="0"/>
          </p:cNvCxnSpPr>
          <p:nvPr/>
        </p:nvCxnSpPr>
        <p:spPr>
          <a:xfrm rot="5400000" flipH="1" flipV="1">
            <a:off x="5108155" y="2138671"/>
            <a:ext cx="919171" cy="1611275"/>
          </a:xfrm>
          <a:prstGeom prst="curvedConnector5">
            <a:avLst>
              <a:gd name="adj1" fmla="val -73133"/>
              <a:gd name="adj2" fmla="val 33339"/>
              <a:gd name="adj3" fmla="val 12487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7" name="Google Shape;793;p85">
            <a:extLst>
              <a:ext uri="{FF2B5EF4-FFF2-40B4-BE49-F238E27FC236}">
                <a16:creationId xmlns:a16="http://schemas.microsoft.com/office/drawing/2014/main" id="{079D9D34-C4D3-DBBC-B58F-FA12DDCADB92}"/>
              </a:ext>
            </a:extLst>
          </p:cNvPr>
          <p:cNvCxnSpPr>
            <a:cxnSpLocks/>
            <a:stCxn id="473" idx="4"/>
            <a:endCxn id="728" idx="0"/>
          </p:cNvCxnSpPr>
          <p:nvPr/>
        </p:nvCxnSpPr>
        <p:spPr>
          <a:xfrm rot="5400000" flipH="1" flipV="1">
            <a:off x="3564626" y="2704566"/>
            <a:ext cx="805885" cy="1589069"/>
          </a:xfrm>
          <a:prstGeom prst="curvedConnector5">
            <a:avLst>
              <a:gd name="adj1" fmla="val -28366"/>
              <a:gd name="adj2" fmla="val 66894"/>
              <a:gd name="adj3" fmla="val 22498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8" name="Google Shape;791;p85">
            <a:extLst>
              <a:ext uri="{FF2B5EF4-FFF2-40B4-BE49-F238E27FC236}">
                <a16:creationId xmlns:a16="http://schemas.microsoft.com/office/drawing/2014/main" id="{694E5E2F-55F3-E728-2326-510E80916ACA}"/>
              </a:ext>
            </a:extLst>
          </p:cNvPr>
          <p:cNvSpPr txBox="1"/>
          <p:nvPr/>
        </p:nvSpPr>
        <p:spPr>
          <a:xfrm>
            <a:off x="4590354" y="3096158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90;p85">
            <a:extLst>
              <a:ext uri="{FF2B5EF4-FFF2-40B4-BE49-F238E27FC236}">
                <a16:creationId xmlns:a16="http://schemas.microsoft.com/office/drawing/2014/main" id="{0450E43D-1BF5-8C7C-FA1C-670442443B3B}"/>
              </a:ext>
            </a:extLst>
          </p:cNvPr>
          <p:cNvCxnSpPr>
            <a:cxnSpLocks/>
            <a:stCxn id="735" idx="0"/>
            <a:endCxn id="562" idx="0"/>
          </p:cNvCxnSpPr>
          <p:nvPr/>
        </p:nvCxnSpPr>
        <p:spPr>
          <a:xfrm rot="5400000" flipH="1" flipV="1">
            <a:off x="5103614" y="4756526"/>
            <a:ext cx="72765" cy="1623940"/>
          </a:xfrm>
          <a:prstGeom prst="curvedConnector3">
            <a:avLst>
              <a:gd name="adj1" fmla="val 6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4" name="Google Shape;793;p85">
            <a:extLst>
              <a:ext uri="{FF2B5EF4-FFF2-40B4-BE49-F238E27FC236}">
                <a16:creationId xmlns:a16="http://schemas.microsoft.com/office/drawing/2014/main" id="{E30E93E3-FD0A-92E6-5578-7DC6FBB83BC8}"/>
              </a:ext>
            </a:extLst>
          </p:cNvPr>
          <p:cNvCxnSpPr>
            <a:cxnSpLocks/>
            <a:stCxn id="567" idx="0"/>
            <a:endCxn id="735" idx="0"/>
          </p:cNvCxnSpPr>
          <p:nvPr/>
        </p:nvCxnSpPr>
        <p:spPr>
          <a:xfrm rot="16200000" flipH="1">
            <a:off x="3503115" y="4779967"/>
            <a:ext cx="72765" cy="1577056"/>
          </a:xfrm>
          <a:prstGeom prst="curvedConnector3">
            <a:avLst>
              <a:gd name="adj1" fmla="val -5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91;p85">
            <a:extLst>
              <a:ext uri="{FF2B5EF4-FFF2-40B4-BE49-F238E27FC236}">
                <a16:creationId xmlns:a16="http://schemas.microsoft.com/office/drawing/2014/main" id="{5FD3362C-66C1-39F2-5C46-09F3E37AB1F4}"/>
              </a:ext>
            </a:extLst>
          </p:cNvPr>
          <p:cNvSpPr txBox="1"/>
          <p:nvPr/>
        </p:nvSpPr>
        <p:spPr>
          <a:xfrm>
            <a:off x="4156276" y="5604878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91;p85">
            <a:extLst>
              <a:ext uri="{FF2B5EF4-FFF2-40B4-BE49-F238E27FC236}">
                <a16:creationId xmlns:a16="http://schemas.microsoft.com/office/drawing/2014/main" id="{E49C255E-CA38-55E4-590D-45B754ED8BBE}"/>
              </a:ext>
            </a:extLst>
          </p:cNvPr>
          <p:cNvSpPr txBox="1"/>
          <p:nvPr/>
        </p:nvSpPr>
        <p:spPr>
          <a:xfrm>
            <a:off x="12447151" y="2449285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785;p85">
            <a:extLst>
              <a:ext uri="{FF2B5EF4-FFF2-40B4-BE49-F238E27FC236}">
                <a16:creationId xmlns:a16="http://schemas.microsoft.com/office/drawing/2014/main" id="{7AA3E718-86CD-BF87-8AE9-F96BE532DC9F}"/>
              </a:ext>
            </a:extLst>
          </p:cNvPr>
          <p:cNvSpPr txBox="1"/>
          <p:nvPr/>
        </p:nvSpPr>
        <p:spPr>
          <a:xfrm>
            <a:off x="11044748" y="2157398"/>
            <a:ext cx="157652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785;p85">
            <a:extLst>
              <a:ext uri="{FF2B5EF4-FFF2-40B4-BE49-F238E27FC236}">
                <a16:creationId xmlns:a16="http://schemas.microsoft.com/office/drawing/2014/main" id="{2813821E-C09B-9010-D122-7545B2C656C9}"/>
              </a:ext>
            </a:extLst>
          </p:cNvPr>
          <p:cNvSpPr txBox="1"/>
          <p:nvPr/>
        </p:nvSpPr>
        <p:spPr>
          <a:xfrm>
            <a:off x="12612227" y="2157398"/>
            <a:ext cx="156718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784;p85">
            <a:extLst>
              <a:ext uri="{FF2B5EF4-FFF2-40B4-BE49-F238E27FC236}">
                <a16:creationId xmlns:a16="http://schemas.microsoft.com/office/drawing/2014/main" id="{2DB2696A-8786-512A-308D-DABBFDCC89E0}"/>
              </a:ext>
            </a:extLst>
          </p:cNvPr>
          <p:cNvSpPr txBox="1"/>
          <p:nvPr/>
        </p:nvSpPr>
        <p:spPr>
          <a:xfrm>
            <a:off x="4332307" y="5187180"/>
            <a:ext cx="16694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784;p85">
            <a:extLst>
              <a:ext uri="{FF2B5EF4-FFF2-40B4-BE49-F238E27FC236}">
                <a16:creationId xmlns:a16="http://schemas.microsoft.com/office/drawing/2014/main" id="{B83F914A-8B3F-7A20-F019-0BFC55C4AD97}"/>
              </a:ext>
            </a:extLst>
          </p:cNvPr>
          <p:cNvSpPr txBox="1"/>
          <p:nvPr/>
        </p:nvSpPr>
        <p:spPr>
          <a:xfrm>
            <a:off x="2720816" y="5155808"/>
            <a:ext cx="162465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186" name="Google Shape;783;p85">
            <a:extLst>
              <a:ext uri="{FF2B5EF4-FFF2-40B4-BE49-F238E27FC236}">
                <a16:creationId xmlns:a16="http://schemas.microsoft.com/office/drawing/2014/main" id="{74E5B37B-AACA-EC65-876C-FCB2FA46455D}"/>
              </a:ext>
            </a:extLst>
          </p:cNvPr>
          <p:cNvSpPr/>
          <p:nvPr/>
        </p:nvSpPr>
        <p:spPr>
          <a:xfrm>
            <a:off x="1931767" y="11099370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788;p85">
            <a:extLst>
              <a:ext uri="{FF2B5EF4-FFF2-40B4-BE49-F238E27FC236}">
                <a16:creationId xmlns:a16="http://schemas.microsoft.com/office/drawing/2014/main" id="{853F6304-7571-9DE6-498C-564F2A89B533}"/>
              </a:ext>
            </a:extLst>
          </p:cNvPr>
          <p:cNvSpPr/>
          <p:nvPr/>
        </p:nvSpPr>
        <p:spPr>
          <a:xfrm>
            <a:off x="3524359" y="11099370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792;p85">
            <a:extLst>
              <a:ext uri="{FF2B5EF4-FFF2-40B4-BE49-F238E27FC236}">
                <a16:creationId xmlns:a16="http://schemas.microsoft.com/office/drawing/2014/main" id="{824B649F-82BC-4BD1-E325-95365808B734}"/>
              </a:ext>
            </a:extLst>
          </p:cNvPr>
          <p:cNvSpPr/>
          <p:nvPr/>
        </p:nvSpPr>
        <p:spPr>
          <a:xfrm>
            <a:off x="6724703" y="11099370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…,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794;p85">
            <a:extLst>
              <a:ext uri="{FF2B5EF4-FFF2-40B4-BE49-F238E27FC236}">
                <a16:creationId xmlns:a16="http://schemas.microsoft.com/office/drawing/2014/main" id="{92987C31-5972-9D7E-F361-B8109E01F6AA}"/>
              </a:ext>
            </a:extLst>
          </p:cNvPr>
          <p:cNvCxnSpPr>
            <a:cxnSpLocks/>
            <a:stCxn id="303" idx="6"/>
            <a:endCxn id="709" idx="0"/>
          </p:cNvCxnSpPr>
          <p:nvPr/>
        </p:nvCxnSpPr>
        <p:spPr>
          <a:xfrm>
            <a:off x="9055239" y="12231532"/>
            <a:ext cx="279183" cy="1316751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9" name="Google Shape;795;p85">
            <a:extLst>
              <a:ext uri="{FF2B5EF4-FFF2-40B4-BE49-F238E27FC236}">
                <a16:creationId xmlns:a16="http://schemas.microsoft.com/office/drawing/2014/main" id="{EB29F3CE-6FDC-5FC1-C235-C46095B948A4}"/>
              </a:ext>
            </a:extLst>
          </p:cNvPr>
          <p:cNvSpPr/>
          <p:nvPr/>
        </p:nvSpPr>
        <p:spPr>
          <a:xfrm>
            <a:off x="8423735" y="1371909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AB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906;p59">
            <a:extLst>
              <a:ext uri="{FF2B5EF4-FFF2-40B4-BE49-F238E27FC236}">
                <a16:creationId xmlns:a16="http://schemas.microsoft.com/office/drawing/2014/main" id="{2CD573E4-DD85-4253-316A-73A0AF8E2989}"/>
              </a:ext>
            </a:extLst>
          </p:cNvPr>
          <p:cNvSpPr txBox="1"/>
          <p:nvPr/>
        </p:nvSpPr>
        <p:spPr>
          <a:xfrm>
            <a:off x="1500833" y="10113153"/>
            <a:ext cx="8889023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State Model</a:t>
            </a:r>
          </a:p>
        </p:txBody>
      </p:sp>
      <p:sp>
        <p:nvSpPr>
          <p:cNvPr id="294" name="Google Shape;1600;p90">
            <a:extLst>
              <a:ext uri="{FF2B5EF4-FFF2-40B4-BE49-F238E27FC236}">
                <a16:creationId xmlns:a16="http://schemas.microsoft.com/office/drawing/2014/main" id="{DB13A544-5B12-7BB1-DBB1-16B26BE346D7}"/>
              </a:ext>
            </a:extLst>
          </p:cNvPr>
          <p:cNvSpPr/>
          <p:nvPr/>
        </p:nvSpPr>
        <p:spPr>
          <a:xfrm>
            <a:off x="5923774" y="13749685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1600;p90">
            <a:extLst>
              <a:ext uri="{FF2B5EF4-FFF2-40B4-BE49-F238E27FC236}">
                <a16:creationId xmlns:a16="http://schemas.microsoft.com/office/drawing/2014/main" id="{35A981FA-DBC8-070C-35D1-A7BF232A2E79}"/>
              </a:ext>
            </a:extLst>
          </p:cNvPr>
          <p:cNvSpPr/>
          <p:nvPr/>
        </p:nvSpPr>
        <p:spPr>
          <a:xfrm>
            <a:off x="2722778" y="13749685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1601;p90">
            <a:extLst>
              <a:ext uri="{FF2B5EF4-FFF2-40B4-BE49-F238E27FC236}">
                <a16:creationId xmlns:a16="http://schemas.microsoft.com/office/drawing/2014/main" id="{A56F811B-61A8-4429-5013-66FAB0B83B70}"/>
              </a:ext>
            </a:extLst>
          </p:cNvPr>
          <p:cNvCxnSpPr>
            <a:cxnSpLocks/>
            <a:stCxn id="294" idx="0"/>
            <a:endCxn id="303" idx="4"/>
          </p:cNvCxnSpPr>
          <p:nvPr/>
        </p:nvCxnSpPr>
        <p:spPr>
          <a:xfrm rot="5400000" flipH="1" flipV="1">
            <a:off x="7088526" y="11891309"/>
            <a:ext cx="1402285" cy="2314469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2" name="Google Shape;1604;p90">
            <a:extLst>
              <a:ext uri="{FF2B5EF4-FFF2-40B4-BE49-F238E27FC236}">
                <a16:creationId xmlns:a16="http://schemas.microsoft.com/office/drawing/2014/main" id="{32681357-CA37-1893-742C-575403428736}"/>
              </a:ext>
            </a:extLst>
          </p:cNvPr>
          <p:cNvSpPr txBox="1"/>
          <p:nvPr/>
        </p:nvSpPr>
        <p:spPr>
          <a:xfrm>
            <a:off x="6524098" y="13428971"/>
            <a:ext cx="13153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1602;p90">
            <a:extLst>
              <a:ext uri="{FF2B5EF4-FFF2-40B4-BE49-F238E27FC236}">
                <a16:creationId xmlns:a16="http://schemas.microsoft.com/office/drawing/2014/main" id="{CABF02EC-CE92-0896-5138-115A3A426BF7}"/>
              </a:ext>
            </a:extLst>
          </p:cNvPr>
          <p:cNvSpPr/>
          <p:nvPr/>
        </p:nvSpPr>
        <p:spPr>
          <a:xfrm>
            <a:off x="8838567" y="12115664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1608;p90">
            <a:extLst>
              <a:ext uri="{FF2B5EF4-FFF2-40B4-BE49-F238E27FC236}">
                <a16:creationId xmlns:a16="http://schemas.microsoft.com/office/drawing/2014/main" id="{B95BF9CA-F00B-92E3-952B-3224CFCE70C4}"/>
              </a:ext>
            </a:extLst>
          </p:cNvPr>
          <p:cNvCxnSpPr>
            <a:cxnSpLocks/>
            <a:stCxn id="287" idx="0"/>
            <a:endCxn id="303" idx="0"/>
          </p:cNvCxnSpPr>
          <p:nvPr/>
        </p:nvCxnSpPr>
        <p:spPr>
          <a:xfrm rot="16200000" flipH="1">
            <a:off x="7681986" y="10850747"/>
            <a:ext cx="1016294" cy="1513540"/>
          </a:xfrm>
          <a:prstGeom prst="curvedConnector3">
            <a:avLst>
              <a:gd name="adj1" fmla="val -4154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5" name="Google Shape;784;p85">
            <a:extLst>
              <a:ext uri="{FF2B5EF4-FFF2-40B4-BE49-F238E27FC236}">
                <a16:creationId xmlns:a16="http://schemas.microsoft.com/office/drawing/2014/main" id="{25F1D186-0714-C5F7-E299-BE8682450CE6}"/>
              </a:ext>
            </a:extLst>
          </p:cNvPr>
          <p:cNvSpPr txBox="1"/>
          <p:nvPr/>
        </p:nvSpPr>
        <p:spPr>
          <a:xfrm>
            <a:off x="5814134" y="10773428"/>
            <a:ext cx="16191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785;p85">
            <a:extLst>
              <a:ext uri="{FF2B5EF4-FFF2-40B4-BE49-F238E27FC236}">
                <a16:creationId xmlns:a16="http://schemas.microsoft.com/office/drawing/2014/main" id="{0EA0DB29-8C67-F87E-7487-F3BFFCE90C8B}"/>
              </a:ext>
            </a:extLst>
          </p:cNvPr>
          <p:cNvSpPr txBox="1"/>
          <p:nvPr/>
        </p:nvSpPr>
        <p:spPr>
          <a:xfrm>
            <a:off x="2602016" y="10773428"/>
            <a:ext cx="162465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797;p85">
            <a:extLst>
              <a:ext uri="{FF2B5EF4-FFF2-40B4-BE49-F238E27FC236}">
                <a16:creationId xmlns:a16="http://schemas.microsoft.com/office/drawing/2014/main" id="{96D9FA5F-7FC8-3F54-7DE1-D4DE09B802AF}"/>
              </a:ext>
            </a:extLst>
          </p:cNvPr>
          <p:cNvSpPr txBox="1"/>
          <p:nvPr/>
        </p:nvSpPr>
        <p:spPr>
          <a:xfrm>
            <a:off x="7421247" y="10879531"/>
            <a:ext cx="1349774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1" name=" 310">
            <a:extLst>
              <a:ext uri="{FF2B5EF4-FFF2-40B4-BE49-F238E27FC236}">
                <a16:creationId xmlns:a16="http://schemas.microsoft.com/office/drawing/2014/main" id="{87AC8ADC-5EE7-A0BE-D80E-299EF17B920B}"/>
              </a:ext>
            </a:extLst>
          </p:cNvPr>
          <p:cNvSpPr/>
          <p:nvPr/>
        </p:nvSpPr>
        <p:spPr>
          <a:xfrm>
            <a:off x="8336965" y="19319413"/>
            <a:ext cx="1600200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25" name="Google Shape;788;p85">
            <a:extLst>
              <a:ext uri="{FF2B5EF4-FFF2-40B4-BE49-F238E27FC236}">
                <a16:creationId xmlns:a16="http://schemas.microsoft.com/office/drawing/2014/main" id="{C7668214-C0DC-7770-B42F-628DE587E5C6}"/>
              </a:ext>
            </a:extLst>
          </p:cNvPr>
          <p:cNvSpPr/>
          <p:nvPr/>
        </p:nvSpPr>
        <p:spPr>
          <a:xfrm>
            <a:off x="3188329" y="17587672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792;p85">
            <a:extLst>
              <a:ext uri="{FF2B5EF4-FFF2-40B4-BE49-F238E27FC236}">
                <a16:creationId xmlns:a16="http://schemas.microsoft.com/office/drawing/2014/main" id="{98C23E6C-4D8B-8C2C-F1FB-48BBC7777938}"/>
              </a:ext>
            </a:extLst>
          </p:cNvPr>
          <p:cNvSpPr/>
          <p:nvPr/>
        </p:nvSpPr>
        <p:spPr>
          <a:xfrm>
            <a:off x="6386424" y="17620937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797;p85">
            <a:extLst>
              <a:ext uri="{FF2B5EF4-FFF2-40B4-BE49-F238E27FC236}">
                <a16:creationId xmlns:a16="http://schemas.microsoft.com/office/drawing/2014/main" id="{13576F84-0440-D1C1-04F2-7BD0B8A60E80}"/>
              </a:ext>
            </a:extLst>
          </p:cNvPr>
          <p:cNvSpPr txBox="1"/>
          <p:nvPr/>
        </p:nvSpPr>
        <p:spPr>
          <a:xfrm>
            <a:off x="7107650" y="17401822"/>
            <a:ext cx="2099894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r>
              <a:rPr lang="en-US" sz="12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1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1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Exploit </a:t>
            </a:r>
            <a:br>
              <a:rPr lang="en-US" sz="11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100" dirty="0" err="1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794;p85">
            <a:extLst>
              <a:ext uri="{FF2B5EF4-FFF2-40B4-BE49-F238E27FC236}">
                <a16:creationId xmlns:a16="http://schemas.microsoft.com/office/drawing/2014/main" id="{34C228F5-A8CB-4A89-60FA-C9915F320B78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481125" y="10697911"/>
            <a:ext cx="1159302" cy="40145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7" name="Google Shape;785;p85">
            <a:extLst>
              <a:ext uri="{FF2B5EF4-FFF2-40B4-BE49-F238E27FC236}">
                <a16:creationId xmlns:a16="http://schemas.microsoft.com/office/drawing/2014/main" id="{18DA50A5-784A-F376-6985-19FA051BACD7}"/>
              </a:ext>
            </a:extLst>
          </p:cNvPr>
          <p:cNvSpPr txBox="1"/>
          <p:nvPr/>
        </p:nvSpPr>
        <p:spPr>
          <a:xfrm>
            <a:off x="1450231" y="10814462"/>
            <a:ext cx="7644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1601;p90">
            <a:extLst>
              <a:ext uri="{FF2B5EF4-FFF2-40B4-BE49-F238E27FC236}">
                <a16:creationId xmlns:a16="http://schemas.microsoft.com/office/drawing/2014/main" id="{1FDFE131-4CCB-3314-89DF-842C9AF27ECA}"/>
              </a:ext>
            </a:extLst>
          </p:cNvPr>
          <p:cNvCxnSpPr>
            <a:cxnSpLocks/>
            <a:stCxn id="186" idx="0"/>
            <a:endCxn id="286" idx="0"/>
          </p:cNvCxnSpPr>
          <p:nvPr/>
        </p:nvCxnSpPr>
        <p:spPr>
          <a:xfrm rot="5400000" flipH="1" flipV="1">
            <a:off x="3436723" y="10303074"/>
            <a:ext cx="12700" cy="1592592"/>
          </a:xfrm>
          <a:prstGeom prst="curvedConnector3">
            <a:avLst>
              <a:gd name="adj1" fmla="val 340940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9" name="Google Shape;785;p85">
            <a:extLst>
              <a:ext uri="{FF2B5EF4-FFF2-40B4-BE49-F238E27FC236}">
                <a16:creationId xmlns:a16="http://schemas.microsoft.com/office/drawing/2014/main" id="{E5AE1EE4-A63B-9312-93A3-72D0D3A702CB}"/>
              </a:ext>
            </a:extLst>
          </p:cNvPr>
          <p:cNvSpPr txBox="1"/>
          <p:nvPr/>
        </p:nvSpPr>
        <p:spPr>
          <a:xfrm>
            <a:off x="2185585" y="13546477"/>
            <a:ext cx="809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794;p85">
            <a:extLst>
              <a:ext uri="{FF2B5EF4-FFF2-40B4-BE49-F238E27FC236}">
                <a16:creationId xmlns:a16="http://schemas.microsoft.com/office/drawing/2014/main" id="{12F9ECC7-F417-D03A-79D8-DCEFECA769CE}"/>
              </a:ext>
            </a:extLst>
          </p:cNvPr>
          <p:cNvCxnSpPr>
            <a:cxnSpLocks/>
            <a:stCxn id="326" idx="0"/>
            <a:endCxn id="715" idx="0"/>
          </p:cNvCxnSpPr>
          <p:nvPr/>
        </p:nvCxnSpPr>
        <p:spPr>
          <a:xfrm rot="5400000" flipH="1" flipV="1">
            <a:off x="8122477" y="16408992"/>
            <a:ext cx="184552" cy="2239338"/>
          </a:xfrm>
          <a:prstGeom prst="curvedConnector3">
            <a:avLst>
              <a:gd name="adj1" fmla="val 22386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3" name="Google Shape;794;p85">
            <a:extLst>
              <a:ext uri="{FF2B5EF4-FFF2-40B4-BE49-F238E27FC236}">
                <a16:creationId xmlns:a16="http://schemas.microsoft.com/office/drawing/2014/main" id="{DF557292-FB0E-D4DF-39FC-72207B13553B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2280681" y="13364646"/>
            <a:ext cx="1150757" cy="38503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4" name="Google Shape;784;p85">
            <a:extLst>
              <a:ext uri="{FF2B5EF4-FFF2-40B4-BE49-F238E27FC236}">
                <a16:creationId xmlns:a16="http://schemas.microsoft.com/office/drawing/2014/main" id="{3F8A62E6-C7B8-6781-1317-BA261C3250B6}"/>
              </a:ext>
            </a:extLst>
          </p:cNvPr>
          <p:cNvSpPr txBox="1"/>
          <p:nvPr/>
        </p:nvSpPr>
        <p:spPr>
          <a:xfrm>
            <a:off x="4233017" y="10730618"/>
            <a:ext cx="15684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cxnSp>
        <p:nvCxnSpPr>
          <p:cNvPr id="345" name="Google Shape;790;p85">
            <a:extLst>
              <a:ext uri="{FF2B5EF4-FFF2-40B4-BE49-F238E27FC236}">
                <a16:creationId xmlns:a16="http://schemas.microsoft.com/office/drawing/2014/main" id="{F8BFA827-007E-6EBC-59F1-3EF0DEEE14E1}"/>
              </a:ext>
            </a:extLst>
          </p:cNvPr>
          <p:cNvCxnSpPr>
            <a:cxnSpLocks/>
            <a:stCxn id="347" idx="0"/>
            <a:endCxn id="287" idx="0"/>
          </p:cNvCxnSpPr>
          <p:nvPr/>
        </p:nvCxnSpPr>
        <p:spPr>
          <a:xfrm rot="5400000" flipH="1" flipV="1">
            <a:off x="6595160" y="10318431"/>
            <a:ext cx="57263" cy="1619143"/>
          </a:xfrm>
          <a:prstGeom prst="curvedConnector3">
            <a:avLst>
              <a:gd name="adj1" fmla="val 84377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6" name="Google Shape;793;p85">
            <a:extLst>
              <a:ext uri="{FF2B5EF4-FFF2-40B4-BE49-F238E27FC236}">
                <a16:creationId xmlns:a16="http://schemas.microsoft.com/office/drawing/2014/main" id="{63783801-1F86-324C-60F4-67852BE46F66}"/>
              </a:ext>
            </a:extLst>
          </p:cNvPr>
          <p:cNvCxnSpPr>
            <a:cxnSpLocks/>
            <a:stCxn id="286" idx="0"/>
            <a:endCxn id="347" idx="0"/>
          </p:cNvCxnSpPr>
          <p:nvPr/>
        </p:nvCxnSpPr>
        <p:spPr>
          <a:xfrm rot="16200000" flipH="1">
            <a:off x="4994987" y="10337401"/>
            <a:ext cx="57263" cy="1581201"/>
          </a:xfrm>
          <a:prstGeom prst="curvedConnector3">
            <a:avLst>
              <a:gd name="adj1" fmla="val -74057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7" name="Google Shape;791;p85">
            <a:extLst>
              <a:ext uri="{FF2B5EF4-FFF2-40B4-BE49-F238E27FC236}">
                <a16:creationId xmlns:a16="http://schemas.microsoft.com/office/drawing/2014/main" id="{6D4B413C-F116-C119-9434-1D2BC7967EFE}"/>
              </a:ext>
            </a:extLst>
          </p:cNvPr>
          <p:cNvSpPr txBox="1"/>
          <p:nvPr/>
        </p:nvSpPr>
        <p:spPr>
          <a:xfrm>
            <a:off x="5642470" y="11156633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790;p85">
            <a:extLst>
              <a:ext uri="{FF2B5EF4-FFF2-40B4-BE49-F238E27FC236}">
                <a16:creationId xmlns:a16="http://schemas.microsoft.com/office/drawing/2014/main" id="{381E862C-3D61-3106-191A-A77E5B7BD96C}"/>
              </a:ext>
            </a:extLst>
          </p:cNvPr>
          <p:cNvCxnSpPr>
            <a:cxnSpLocks/>
            <a:stCxn id="350" idx="0"/>
            <a:endCxn id="294" idx="0"/>
          </p:cNvCxnSpPr>
          <p:nvPr/>
        </p:nvCxnSpPr>
        <p:spPr>
          <a:xfrm rot="5400000" flipH="1" flipV="1">
            <a:off x="5784082" y="12974098"/>
            <a:ext cx="72765" cy="1623940"/>
          </a:xfrm>
          <a:prstGeom prst="curvedConnector3">
            <a:avLst>
              <a:gd name="adj1" fmla="val 6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9" name="Google Shape;793;p85">
            <a:extLst>
              <a:ext uri="{FF2B5EF4-FFF2-40B4-BE49-F238E27FC236}">
                <a16:creationId xmlns:a16="http://schemas.microsoft.com/office/drawing/2014/main" id="{D1F6975D-798F-2BAA-12F5-7A7962A66034}"/>
              </a:ext>
            </a:extLst>
          </p:cNvPr>
          <p:cNvCxnSpPr>
            <a:cxnSpLocks/>
            <a:stCxn id="295" idx="0"/>
            <a:endCxn id="350" idx="0"/>
          </p:cNvCxnSpPr>
          <p:nvPr/>
        </p:nvCxnSpPr>
        <p:spPr>
          <a:xfrm rot="16200000" flipH="1">
            <a:off x="4183583" y="12997539"/>
            <a:ext cx="72765" cy="1577056"/>
          </a:xfrm>
          <a:prstGeom prst="curvedConnector3">
            <a:avLst>
              <a:gd name="adj1" fmla="val -5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0" name="Google Shape;791;p85">
            <a:extLst>
              <a:ext uri="{FF2B5EF4-FFF2-40B4-BE49-F238E27FC236}">
                <a16:creationId xmlns:a16="http://schemas.microsoft.com/office/drawing/2014/main" id="{4D73030D-19FB-15A8-75A2-18CFA86B9812}"/>
              </a:ext>
            </a:extLst>
          </p:cNvPr>
          <p:cNvSpPr txBox="1"/>
          <p:nvPr/>
        </p:nvSpPr>
        <p:spPr>
          <a:xfrm>
            <a:off x="4836744" y="13822450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790;p85">
            <a:extLst>
              <a:ext uri="{FF2B5EF4-FFF2-40B4-BE49-F238E27FC236}">
                <a16:creationId xmlns:a16="http://schemas.microsoft.com/office/drawing/2014/main" id="{A5BB9D41-7606-C18D-76BB-B1B1EFD0D490}"/>
              </a:ext>
            </a:extLst>
          </p:cNvPr>
          <p:cNvCxnSpPr>
            <a:cxnSpLocks/>
            <a:stCxn id="386" idx="0"/>
            <a:endCxn id="326" idx="0"/>
          </p:cNvCxnSpPr>
          <p:nvPr/>
        </p:nvCxnSpPr>
        <p:spPr>
          <a:xfrm rot="5400000" flipH="1" flipV="1">
            <a:off x="6263163" y="16828917"/>
            <a:ext cx="39900" cy="1623941"/>
          </a:xfrm>
          <a:prstGeom prst="curvedConnector3">
            <a:avLst>
              <a:gd name="adj1" fmla="val 112791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Google Shape;793;p85">
            <a:extLst>
              <a:ext uri="{FF2B5EF4-FFF2-40B4-BE49-F238E27FC236}">
                <a16:creationId xmlns:a16="http://schemas.microsoft.com/office/drawing/2014/main" id="{B4DD8806-61F6-94AA-CD3C-F3AB3CA2909D}"/>
              </a:ext>
            </a:extLst>
          </p:cNvPr>
          <p:cNvCxnSpPr>
            <a:cxnSpLocks/>
            <a:stCxn id="325" idx="0"/>
            <a:endCxn id="386" idx="0"/>
          </p:cNvCxnSpPr>
          <p:nvPr/>
        </p:nvCxnSpPr>
        <p:spPr>
          <a:xfrm rot="16200000" flipH="1">
            <a:off x="4647483" y="16837177"/>
            <a:ext cx="73165" cy="1574154"/>
          </a:xfrm>
          <a:prstGeom prst="curvedConnector3">
            <a:avLst>
              <a:gd name="adj1" fmla="val -51966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6" name="Google Shape;791;p85">
            <a:extLst>
              <a:ext uri="{FF2B5EF4-FFF2-40B4-BE49-F238E27FC236}">
                <a16:creationId xmlns:a16="http://schemas.microsoft.com/office/drawing/2014/main" id="{6F2AEFB2-BDDD-E211-D10A-536DBC971822}"/>
              </a:ext>
            </a:extLst>
          </p:cNvPr>
          <p:cNvSpPr txBox="1"/>
          <p:nvPr/>
        </p:nvSpPr>
        <p:spPr>
          <a:xfrm>
            <a:off x="5299393" y="17660837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785;p85">
            <a:extLst>
              <a:ext uri="{FF2B5EF4-FFF2-40B4-BE49-F238E27FC236}">
                <a16:creationId xmlns:a16="http://schemas.microsoft.com/office/drawing/2014/main" id="{4F4C404E-9D3B-A295-4BDB-4C451550B198}"/>
              </a:ext>
            </a:extLst>
          </p:cNvPr>
          <p:cNvSpPr txBox="1"/>
          <p:nvPr/>
        </p:nvSpPr>
        <p:spPr>
          <a:xfrm>
            <a:off x="3896987" y="17287148"/>
            <a:ext cx="156718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785;p85">
            <a:extLst>
              <a:ext uri="{FF2B5EF4-FFF2-40B4-BE49-F238E27FC236}">
                <a16:creationId xmlns:a16="http://schemas.microsoft.com/office/drawing/2014/main" id="{0A35A241-498B-46E6-9176-8BBCC34DC817}"/>
              </a:ext>
            </a:extLst>
          </p:cNvPr>
          <p:cNvSpPr txBox="1"/>
          <p:nvPr/>
        </p:nvSpPr>
        <p:spPr>
          <a:xfrm>
            <a:off x="5471143" y="17287148"/>
            <a:ext cx="162394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784;p85">
            <a:extLst>
              <a:ext uri="{FF2B5EF4-FFF2-40B4-BE49-F238E27FC236}">
                <a16:creationId xmlns:a16="http://schemas.microsoft.com/office/drawing/2014/main" id="{881A89CA-574F-621C-3A08-3CE9983F05D4}"/>
              </a:ext>
            </a:extLst>
          </p:cNvPr>
          <p:cNvSpPr txBox="1"/>
          <p:nvPr/>
        </p:nvSpPr>
        <p:spPr>
          <a:xfrm>
            <a:off x="5012775" y="13404752"/>
            <a:ext cx="16694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m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784;p85">
            <a:extLst>
              <a:ext uri="{FF2B5EF4-FFF2-40B4-BE49-F238E27FC236}">
                <a16:creationId xmlns:a16="http://schemas.microsoft.com/office/drawing/2014/main" id="{97201644-45D5-6B46-B4CB-8177A521A383}"/>
              </a:ext>
            </a:extLst>
          </p:cNvPr>
          <p:cNvSpPr txBox="1"/>
          <p:nvPr/>
        </p:nvSpPr>
        <p:spPr>
          <a:xfrm>
            <a:off x="3401284" y="13373380"/>
            <a:ext cx="162465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430" name="Google Shape;1694;p119">
            <a:extLst>
              <a:ext uri="{FF2B5EF4-FFF2-40B4-BE49-F238E27FC236}">
                <a16:creationId xmlns:a16="http://schemas.microsoft.com/office/drawing/2014/main" id="{CA775471-3583-75AD-C47B-828C53BA3355}"/>
              </a:ext>
            </a:extLst>
          </p:cNvPr>
          <p:cNvSpPr txBox="1"/>
          <p:nvPr/>
        </p:nvSpPr>
        <p:spPr>
          <a:xfrm>
            <a:off x="9284896" y="5560465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1695;p119">
            <a:extLst>
              <a:ext uri="{FF2B5EF4-FFF2-40B4-BE49-F238E27FC236}">
                <a16:creationId xmlns:a16="http://schemas.microsoft.com/office/drawing/2014/main" id="{35A222A4-56D5-7D9A-96BB-7738AEA1C5D4}"/>
              </a:ext>
            </a:extLst>
          </p:cNvPr>
          <p:cNvSpPr txBox="1"/>
          <p:nvPr/>
        </p:nvSpPr>
        <p:spPr>
          <a:xfrm>
            <a:off x="9284897" y="5169229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1696;p119">
            <a:extLst>
              <a:ext uri="{FF2B5EF4-FFF2-40B4-BE49-F238E27FC236}">
                <a16:creationId xmlns:a16="http://schemas.microsoft.com/office/drawing/2014/main" id="{041068BF-7086-EA3C-4D2B-BE689CC7037A}"/>
              </a:ext>
            </a:extLst>
          </p:cNvPr>
          <p:cNvSpPr txBox="1"/>
          <p:nvPr/>
        </p:nvSpPr>
        <p:spPr>
          <a:xfrm>
            <a:off x="9284897" y="6333381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1697;p119">
            <a:extLst>
              <a:ext uri="{FF2B5EF4-FFF2-40B4-BE49-F238E27FC236}">
                <a16:creationId xmlns:a16="http://schemas.microsoft.com/office/drawing/2014/main" id="{0222F074-A83D-F048-8227-5367386B25B3}"/>
              </a:ext>
            </a:extLst>
          </p:cNvPr>
          <p:cNvSpPr/>
          <p:nvPr/>
        </p:nvSpPr>
        <p:spPr>
          <a:xfrm>
            <a:off x="8825313" y="5470955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1698;p119">
            <a:extLst>
              <a:ext uri="{FF2B5EF4-FFF2-40B4-BE49-F238E27FC236}">
                <a16:creationId xmlns:a16="http://schemas.microsoft.com/office/drawing/2014/main" id="{233B312C-3CFA-7627-CB82-C64A5AE233D8}"/>
              </a:ext>
            </a:extLst>
          </p:cNvPr>
          <p:cNvSpPr/>
          <p:nvPr/>
        </p:nvSpPr>
        <p:spPr>
          <a:xfrm>
            <a:off x="8825313" y="5079719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1700;p119">
            <a:extLst>
              <a:ext uri="{FF2B5EF4-FFF2-40B4-BE49-F238E27FC236}">
                <a16:creationId xmlns:a16="http://schemas.microsoft.com/office/drawing/2014/main" id="{B9F68937-2B2D-7A4B-72A2-51CDFA8C24B3}"/>
              </a:ext>
            </a:extLst>
          </p:cNvPr>
          <p:cNvSpPr txBox="1"/>
          <p:nvPr/>
        </p:nvSpPr>
        <p:spPr>
          <a:xfrm>
            <a:off x="9284898" y="5951701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1701;p119">
            <a:extLst>
              <a:ext uri="{FF2B5EF4-FFF2-40B4-BE49-F238E27FC236}">
                <a16:creationId xmlns:a16="http://schemas.microsoft.com/office/drawing/2014/main" id="{F686F676-0F55-1583-B8B9-23F7826E0D3C}"/>
              </a:ext>
            </a:extLst>
          </p:cNvPr>
          <p:cNvSpPr/>
          <p:nvPr/>
        </p:nvSpPr>
        <p:spPr>
          <a:xfrm>
            <a:off x="8825313" y="5862191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215A0C62-48B6-9802-212B-9512C03CFFD1}"/>
              </a:ext>
            </a:extLst>
          </p:cNvPr>
          <p:cNvSpPr txBox="1"/>
          <p:nvPr/>
        </p:nvSpPr>
        <p:spPr>
          <a:xfrm>
            <a:off x="8948376" y="4727856"/>
            <a:ext cx="727406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40" name="Isosceles Triangle 439">
            <a:extLst>
              <a:ext uri="{FF2B5EF4-FFF2-40B4-BE49-F238E27FC236}">
                <a16:creationId xmlns:a16="http://schemas.microsoft.com/office/drawing/2014/main" id="{EDA198FA-D687-F656-F04B-0CA8C850D4CE}"/>
              </a:ext>
            </a:extLst>
          </p:cNvPr>
          <p:cNvSpPr/>
          <p:nvPr/>
        </p:nvSpPr>
        <p:spPr>
          <a:xfrm>
            <a:off x="8791836" y="6253427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13" name="Google Shape;785;p85">
            <a:extLst>
              <a:ext uri="{FF2B5EF4-FFF2-40B4-BE49-F238E27FC236}">
                <a16:creationId xmlns:a16="http://schemas.microsoft.com/office/drawing/2014/main" id="{4E785448-56F8-77CD-A8A7-C9385ABA0DA1}"/>
              </a:ext>
            </a:extLst>
          </p:cNvPr>
          <p:cNvSpPr txBox="1"/>
          <p:nvPr/>
        </p:nvSpPr>
        <p:spPr>
          <a:xfrm>
            <a:off x="9727225" y="2134355"/>
            <a:ext cx="102159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785;p85">
            <a:extLst>
              <a:ext uri="{FF2B5EF4-FFF2-40B4-BE49-F238E27FC236}">
                <a16:creationId xmlns:a16="http://schemas.microsoft.com/office/drawing/2014/main" id="{2C2BC4D9-E6E7-6691-16A0-389F096DC65B}"/>
              </a:ext>
            </a:extLst>
          </p:cNvPr>
          <p:cNvSpPr txBox="1"/>
          <p:nvPr/>
        </p:nvSpPr>
        <p:spPr>
          <a:xfrm>
            <a:off x="2388669" y="17306081"/>
            <a:ext cx="9271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1601;p90">
            <a:extLst>
              <a:ext uri="{FF2B5EF4-FFF2-40B4-BE49-F238E27FC236}">
                <a16:creationId xmlns:a16="http://schemas.microsoft.com/office/drawing/2014/main" id="{C75311B9-FFA6-F9FF-B5FC-D5D193E554F0}"/>
              </a:ext>
            </a:extLst>
          </p:cNvPr>
          <p:cNvCxnSpPr>
            <a:cxnSpLocks/>
            <a:stCxn id="707" idx="3"/>
            <a:endCxn id="391" idx="1"/>
          </p:cNvCxnSpPr>
          <p:nvPr/>
        </p:nvCxnSpPr>
        <p:spPr>
          <a:xfrm rot="5400000">
            <a:off x="5498790" y="13647812"/>
            <a:ext cx="2353004" cy="5556610"/>
          </a:xfrm>
          <a:prstGeom prst="curvedConnector4">
            <a:avLst>
              <a:gd name="adj1" fmla="val 43296"/>
              <a:gd name="adj2" fmla="val 1196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TextBox 470">
            <a:extLst>
              <a:ext uri="{FF2B5EF4-FFF2-40B4-BE49-F238E27FC236}">
                <a16:creationId xmlns:a16="http://schemas.microsoft.com/office/drawing/2014/main" id="{E2438F61-9783-BAEF-4D80-EE501DED69D8}"/>
              </a:ext>
            </a:extLst>
          </p:cNvPr>
          <p:cNvSpPr txBox="1"/>
          <p:nvPr/>
        </p:nvSpPr>
        <p:spPr>
          <a:xfrm>
            <a:off x="9011780" y="6667036"/>
            <a:ext cx="743607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                  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vulnerabilities                    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 vulnerabilities</a:t>
            </a:r>
          </a:p>
        </p:txBody>
      </p:sp>
      <p:sp>
        <p:nvSpPr>
          <p:cNvPr id="654" name="Google Shape;1694;p119">
            <a:extLst>
              <a:ext uri="{FF2B5EF4-FFF2-40B4-BE49-F238E27FC236}">
                <a16:creationId xmlns:a16="http://schemas.microsoft.com/office/drawing/2014/main" id="{DC8C5D43-C4E0-04D1-EDD0-A45CB5A540AE}"/>
              </a:ext>
            </a:extLst>
          </p:cNvPr>
          <p:cNvSpPr txBox="1"/>
          <p:nvPr/>
        </p:nvSpPr>
        <p:spPr>
          <a:xfrm>
            <a:off x="1989762" y="20520999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1695;p119">
            <a:extLst>
              <a:ext uri="{FF2B5EF4-FFF2-40B4-BE49-F238E27FC236}">
                <a16:creationId xmlns:a16="http://schemas.microsoft.com/office/drawing/2014/main" id="{AC0B9316-762F-0FF4-AD3E-CD1272FCDEA2}"/>
              </a:ext>
            </a:extLst>
          </p:cNvPr>
          <p:cNvSpPr txBox="1"/>
          <p:nvPr/>
        </p:nvSpPr>
        <p:spPr>
          <a:xfrm>
            <a:off x="1989763" y="20129763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1696;p119">
            <a:extLst>
              <a:ext uri="{FF2B5EF4-FFF2-40B4-BE49-F238E27FC236}">
                <a16:creationId xmlns:a16="http://schemas.microsoft.com/office/drawing/2014/main" id="{8A9352FA-3413-B57B-47AD-93B3B976BA6C}"/>
              </a:ext>
            </a:extLst>
          </p:cNvPr>
          <p:cNvSpPr txBox="1"/>
          <p:nvPr/>
        </p:nvSpPr>
        <p:spPr>
          <a:xfrm>
            <a:off x="1989763" y="21293915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1697;p119">
            <a:extLst>
              <a:ext uri="{FF2B5EF4-FFF2-40B4-BE49-F238E27FC236}">
                <a16:creationId xmlns:a16="http://schemas.microsoft.com/office/drawing/2014/main" id="{35E705F9-30BB-856C-2A40-9CFE280DD24F}"/>
              </a:ext>
            </a:extLst>
          </p:cNvPr>
          <p:cNvSpPr/>
          <p:nvPr/>
        </p:nvSpPr>
        <p:spPr>
          <a:xfrm>
            <a:off x="1530179" y="20431489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1698;p119">
            <a:extLst>
              <a:ext uri="{FF2B5EF4-FFF2-40B4-BE49-F238E27FC236}">
                <a16:creationId xmlns:a16="http://schemas.microsoft.com/office/drawing/2014/main" id="{E39EFFE8-F645-84F6-5860-09084E5CB43E}"/>
              </a:ext>
            </a:extLst>
          </p:cNvPr>
          <p:cNvSpPr/>
          <p:nvPr/>
        </p:nvSpPr>
        <p:spPr>
          <a:xfrm>
            <a:off x="1530179" y="20040253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1700;p119">
            <a:extLst>
              <a:ext uri="{FF2B5EF4-FFF2-40B4-BE49-F238E27FC236}">
                <a16:creationId xmlns:a16="http://schemas.microsoft.com/office/drawing/2014/main" id="{4CCA4371-B9B9-F3FE-056F-4AB7656CBCCD}"/>
              </a:ext>
            </a:extLst>
          </p:cNvPr>
          <p:cNvSpPr txBox="1"/>
          <p:nvPr/>
        </p:nvSpPr>
        <p:spPr>
          <a:xfrm>
            <a:off x="1989763" y="20912235"/>
            <a:ext cx="564431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1701;p119">
            <a:extLst>
              <a:ext uri="{FF2B5EF4-FFF2-40B4-BE49-F238E27FC236}">
                <a16:creationId xmlns:a16="http://schemas.microsoft.com/office/drawing/2014/main" id="{41DCC09E-F3F6-8C6C-5191-4043FC186BEB}"/>
              </a:ext>
            </a:extLst>
          </p:cNvPr>
          <p:cNvSpPr/>
          <p:nvPr/>
        </p:nvSpPr>
        <p:spPr>
          <a:xfrm>
            <a:off x="1530179" y="20822725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04F8CF20-B96E-A3A1-19E3-B148AFBDA625}"/>
              </a:ext>
            </a:extLst>
          </p:cNvPr>
          <p:cNvSpPr txBox="1"/>
          <p:nvPr/>
        </p:nvSpPr>
        <p:spPr>
          <a:xfrm>
            <a:off x="1716644" y="19688390"/>
            <a:ext cx="786732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289E9587-61FF-24F7-DF00-E685D95861B1}"/>
              </a:ext>
            </a:extLst>
          </p:cNvPr>
          <p:cNvSpPr/>
          <p:nvPr/>
        </p:nvSpPr>
        <p:spPr>
          <a:xfrm>
            <a:off x="1496702" y="21213961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E7CA8762-68C4-AA8C-12F2-4935C0B9984B}"/>
              </a:ext>
            </a:extLst>
          </p:cNvPr>
          <p:cNvSpPr txBox="1"/>
          <p:nvPr/>
        </p:nvSpPr>
        <p:spPr>
          <a:xfrm>
            <a:off x="1716645" y="21627569"/>
            <a:ext cx="793495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  <a:tab pos="6121400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	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 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 vulnerabilities</a:t>
            </a:r>
          </a:p>
        </p:txBody>
      </p:sp>
      <p:sp>
        <p:nvSpPr>
          <p:cNvPr id="614" name="Google Shape;791;p85">
            <a:extLst>
              <a:ext uri="{FF2B5EF4-FFF2-40B4-BE49-F238E27FC236}">
                <a16:creationId xmlns:a16="http://schemas.microsoft.com/office/drawing/2014/main" id="{74FAE858-E916-C8D9-7E60-B24EAD595FFD}"/>
              </a:ext>
            </a:extLst>
          </p:cNvPr>
          <p:cNvSpPr txBox="1"/>
          <p:nvPr/>
        </p:nvSpPr>
        <p:spPr>
          <a:xfrm>
            <a:off x="15709343" y="2272174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67DB1E36-4028-210F-EBA3-5AD76F1513BB}"/>
              </a:ext>
            </a:extLst>
          </p:cNvPr>
          <p:cNvCxnSpPr>
            <a:cxnSpLocks/>
          </p:cNvCxnSpPr>
          <p:nvPr/>
        </p:nvCxnSpPr>
        <p:spPr>
          <a:xfrm>
            <a:off x="10389856" y="254464"/>
            <a:ext cx="9187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Google Shape;791;p85">
            <a:extLst>
              <a:ext uri="{FF2B5EF4-FFF2-40B4-BE49-F238E27FC236}">
                <a16:creationId xmlns:a16="http://schemas.microsoft.com/office/drawing/2014/main" id="{D4F3628B-F7CC-A9C9-63BA-60F0F6E8F647}"/>
              </a:ext>
            </a:extLst>
          </p:cNvPr>
          <p:cNvSpPr txBox="1"/>
          <p:nvPr/>
        </p:nvSpPr>
        <p:spPr>
          <a:xfrm>
            <a:off x="9308101" y="2440549"/>
            <a:ext cx="3435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91;p85">
            <a:extLst>
              <a:ext uri="{FF2B5EF4-FFF2-40B4-BE49-F238E27FC236}">
                <a16:creationId xmlns:a16="http://schemas.microsoft.com/office/drawing/2014/main" id="{AF76D16F-AAFC-832E-E8F1-8721F89D429C}"/>
              </a:ext>
            </a:extLst>
          </p:cNvPr>
          <p:cNvSpPr txBox="1"/>
          <p:nvPr/>
        </p:nvSpPr>
        <p:spPr>
          <a:xfrm>
            <a:off x="9162672" y="13548283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95;p85">
            <a:extLst>
              <a:ext uri="{FF2B5EF4-FFF2-40B4-BE49-F238E27FC236}">
                <a16:creationId xmlns:a16="http://schemas.microsoft.com/office/drawing/2014/main" id="{32BDF0BA-3C08-65A8-0747-91B486B6B585}"/>
              </a:ext>
            </a:extLst>
          </p:cNvPr>
          <p:cNvSpPr/>
          <p:nvPr/>
        </p:nvSpPr>
        <p:spPr>
          <a:xfrm>
            <a:off x="8653497" y="17720398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95;p85">
            <a:extLst>
              <a:ext uri="{FF2B5EF4-FFF2-40B4-BE49-F238E27FC236}">
                <a16:creationId xmlns:a16="http://schemas.microsoft.com/office/drawing/2014/main" id="{AF1E6EAC-B66A-1B99-E6F1-A1A37F2A5779}"/>
              </a:ext>
            </a:extLst>
          </p:cNvPr>
          <p:cNvSpPr/>
          <p:nvPr/>
        </p:nvSpPr>
        <p:spPr>
          <a:xfrm>
            <a:off x="8423735" y="1760719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791;p85">
            <a:extLst>
              <a:ext uri="{FF2B5EF4-FFF2-40B4-BE49-F238E27FC236}">
                <a16:creationId xmlns:a16="http://schemas.microsoft.com/office/drawing/2014/main" id="{3FB26857-8CD0-9E93-D4B6-9B29BBBA925A}"/>
              </a:ext>
            </a:extLst>
          </p:cNvPr>
          <p:cNvSpPr txBox="1"/>
          <p:nvPr/>
        </p:nvSpPr>
        <p:spPr>
          <a:xfrm>
            <a:off x="6350998" y="16067472"/>
            <a:ext cx="545414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. . .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A9C1DD-3966-3D49-0ECE-090549CCCD65}"/>
              </a:ext>
            </a:extLst>
          </p:cNvPr>
          <p:cNvSpPr/>
          <p:nvPr/>
        </p:nvSpPr>
        <p:spPr>
          <a:xfrm>
            <a:off x="17780949" y="17197613"/>
            <a:ext cx="400000" cy="353111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2" name="Google Shape;788;p85">
            <a:extLst>
              <a:ext uri="{FF2B5EF4-FFF2-40B4-BE49-F238E27FC236}">
                <a16:creationId xmlns:a16="http://schemas.microsoft.com/office/drawing/2014/main" id="{5BEE36CF-F478-F55E-EBDA-F270CAA075E0}"/>
              </a:ext>
            </a:extLst>
          </p:cNvPr>
          <p:cNvSpPr/>
          <p:nvPr/>
        </p:nvSpPr>
        <p:spPr>
          <a:xfrm>
            <a:off x="-8693490" y="10551378"/>
            <a:ext cx="1417320" cy="1417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00;p90">
            <a:extLst>
              <a:ext uri="{FF2B5EF4-FFF2-40B4-BE49-F238E27FC236}">
                <a16:creationId xmlns:a16="http://schemas.microsoft.com/office/drawing/2014/main" id="{E48AA887-C40B-A60B-4638-F6214D9DBA57}"/>
              </a:ext>
            </a:extLst>
          </p:cNvPr>
          <p:cNvSpPr/>
          <p:nvPr/>
        </p:nvSpPr>
        <p:spPr>
          <a:xfrm>
            <a:off x="-8791289" y="10511044"/>
            <a:ext cx="1417320" cy="1417320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797;p85">
            <a:extLst>
              <a:ext uri="{FF2B5EF4-FFF2-40B4-BE49-F238E27FC236}">
                <a16:creationId xmlns:a16="http://schemas.microsoft.com/office/drawing/2014/main" id="{7FF4EB13-4DA1-F73B-BEA0-5BE7B1FFEE7F}"/>
              </a:ext>
            </a:extLst>
          </p:cNvPr>
          <p:cNvSpPr txBox="1"/>
          <p:nvPr/>
        </p:nvSpPr>
        <p:spPr>
          <a:xfrm>
            <a:off x="8531033" y="14718686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AB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AB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)</a:t>
            </a:r>
          </a:p>
        </p:txBody>
      </p:sp>
      <p:sp>
        <p:nvSpPr>
          <p:cNvPr id="20" name="Google Shape;797;p85">
            <a:extLst>
              <a:ext uri="{FF2B5EF4-FFF2-40B4-BE49-F238E27FC236}">
                <a16:creationId xmlns:a16="http://schemas.microsoft.com/office/drawing/2014/main" id="{22CC95C0-36A8-D7A9-6B5D-02963F05D720}"/>
              </a:ext>
            </a:extLst>
          </p:cNvPr>
          <p:cNvSpPr txBox="1"/>
          <p:nvPr/>
        </p:nvSpPr>
        <p:spPr>
          <a:xfrm>
            <a:off x="8496405" y="18614281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)</a:t>
            </a:r>
          </a:p>
        </p:txBody>
      </p:sp>
      <p:sp>
        <p:nvSpPr>
          <p:cNvPr id="165" name="Google Shape;797;p85">
            <a:extLst>
              <a:ext uri="{FF2B5EF4-FFF2-40B4-BE49-F238E27FC236}">
                <a16:creationId xmlns:a16="http://schemas.microsoft.com/office/drawing/2014/main" id="{CD299610-95CD-752E-BA0A-5EBDAB4A6DA4}"/>
              </a:ext>
            </a:extLst>
          </p:cNvPr>
          <p:cNvSpPr txBox="1"/>
          <p:nvPr/>
        </p:nvSpPr>
        <p:spPr>
          <a:xfrm>
            <a:off x="9071057" y="12626484"/>
            <a:ext cx="1120906" cy="3693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1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 Exploit </a:t>
            </a:r>
            <a:br>
              <a:rPr lang="en-US" sz="11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AB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86A28E6-D88C-1CC6-A502-7980861FD411}"/>
              </a:ext>
            </a:extLst>
          </p:cNvPr>
          <p:cNvCxnSpPr/>
          <p:nvPr/>
        </p:nvCxnSpPr>
        <p:spPr>
          <a:xfrm>
            <a:off x="11672883" y="12711243"/>
            <a:ext cx="876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40648A95-F7EC-7042-2909-C33C9B0D8032}"/>
              </a:ext>
            </a:extLst>
          </p:cNvPr>
          <p:cNvCxnSpPr>
            <a:cxnSpLocks/>
          </p:cNvCxnSpPr>
          <p:nvPr/>
        </p:nvCxnSpPr>
        <p:spPr>
          <a:xfrm flipH="1" flipV="1">
            <a:off x="13049255" y="11081783"/>
            <a:ext cx="86" cy="145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EB1DA07F-D388-41DD-2E6A-C76A382B70E0}"/>
              </a:ext>
            </a:extLst>
          </p:cNvPr>
          <p:cNvCxnSpPr>
            <a:cxnSpLocks/>
          </p:cNvCxnSpPr>
          <p:nvPr/>
        </p:nvCxnSpPr>
        <p:spPr>
          <a:xfrm>
            <a:off x="7839408" y="345936"/>
            <a:ext cx="746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oogle Shape;793;p85">
            <a:extLst>
              <a:ext uri="{FF2B5EF4-FFF2-40B4-BE49-F238E27FC236}">
                <a16:creationId xmlns:a16="http://schemas.microsoft.com/office/drawing/2014/main" id="{09B4E426-1B22-E07D-0417-53173D40C1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55595" y="1663523"/>
            <a:ext cx="4151" cy="1574154"/>
          </a:xfrm>
          <a:prstGeom prst="curvedConnector3">
            <a:avLst>
              <a:gd name="adj1" fmla="val 847323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6" name="Google Shape;793;p85">
            <a:extLst>
              <a:ext uri="{FF2B5EF4-FFF2-40B4-BE49-F238E27FC236}">
                <a16:creationId xmlns:a16="http://schemas.microsoft.com/office/drawing/2014/main" id="{25A8AC2C-CFD6-8EC7-3754-720240FD97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825108" y="1644478"/>
            <a:ext cx="4151" cy="1574154"/>
          </a:xfrm>
          <a:prstGeom prst="curvedConnector3">
            <a:avLst>
              <a:gd name="adj1" fmla="val 847323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9" name="Google Shape;793;p85">
            <a:extLst>
              <a:ext uri="{FF2B5EF4-FFF2-40B4-BE49-F238E27FC236}">
                <a16:creationId xmlns:a16="http://schemas.microsoft.com/office/drawing/2014/main" id="{A7223C0B-BB46-5521-A2BA-14A0194F0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392589" y="1646717"/>
            <a:ext cx="4151" cy="1574154"/>
          </a:xfrm>
          <a:prstGeom prst="curvedConnector3">
            <a:avLst>
              <a:gd name="adj1" fmla="val 847323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1" name="Google Shape;793;p85">
            <a:extLst>
              <a:ext uri="{FF2B5EF4-FFF2-40B4-BE49-F238E27FC236}">
                <a16:creationId xmlns:a16="http://schemas.microsoft.com/office/drawing/2014/main" id="{9A4DBF88-C071-0F77-74A0-A04F59BCB9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971115" y="1645751"/>
            <a:ext cx="4151" cy="1574154"/>
          </a:xfrm>
          <a:prstGeom prst="curvedConnector3">
            <a:avLst>
              <a:gd name="adj1" fmla="val 847323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29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000"/>
                            </p:stCondLst>
                            <p:childTnLst>
                              <p:par>
                                <p:cTn id="1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00"/>
                            </p:stCondLst>
                            <p:childTnLst>
                              <p:par>
                                <p:cTn id="2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000"/>
                            </p:stCondLst>
                            <p:childTnLst>
                              <p:par>
                                <p:cTn id="2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500"/>
                            </p:stCondLst>
                            <p:childTnLst>
                              <p:par>
                                <p:cTn id="2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000"/>
                            </p:stCondLst>
                            <p:childTnLst>
                              <p:par>
                                <p:cTn id="2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500"/>
                            </p:stCondLst>
                            <p:childTnLst>
                              <p:par>
                                <p:cTn id="2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500"/>
                            </p:stCondLst>
                            <p:childTnLst>
                              <p:par>
                                <p:cTn id="3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500"/>
                            </p:stCondLst>
                            <p:childTnLst>
                              <p:par>
                                <p:cTn id="3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2000"/>
                            </p:stCondLst>
                            <p:childTnLst>
                              <p:par>
                                <p:cTn id="3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94;p119">
            <a:extLst>
              <a:ext uri="{FF2B5EF4-FFF2-40B4-BE49-F238E27FC236}">
                <a16:creationId xmlns:a16="http://schemas.microsoft.com/office/drawing/2014/main" id="{CA8AFEC2-58C2-8C8E-750D-DB39281F7E2B}"/>
              </a:ext>
            </a:extLst>
          </p:cNvPr>
          <p:cNvSpPr txBox="1"/>
          <p:nvPr/>
        </p:nvSpPr>
        <p:spPr>
          <a:xfrm>
            <a:off x="7269699" y="8061655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97;p119">
            <a:extLst>
              <a:ext uri="{FF2B5EF4-FFF2-40B4-BE49-F238E27FC236}">
                <a16:creationId xmlns:a16="http://schemas.microsoft.com/office/drawing/2014/main" id="{44F985CF-9C9A-0E7E-17BE-8D2E9F4F91AE}"/>
              </a:ext>
            </a:extLst>
          </p:cNvPr>
          <p:cNvSpPr/>
          <p:nvPr/>
        </p:nvSpPr>
        <p:spPr>
          <a:xfrm>
            <a:off x="6810116" y="7972145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83;p85">
            <a:extLst>
              <a:ext uri="{FF2B5EF4-FFF2-40B4-BE49-F238E27FC236}">
                <a16:creationId xmlns:a16="http://schemas.microsoft.com/office/drawing/2014/main" id="{A132B65F-4884-39FA-B934-09CDF14584EA}"/>
              </a:ext>
            </a:extLst>
          </p:cNvPr>
          <p:cNvSpPr/>
          <p:nvPr/>
        </p:nvSpPr>
        <p:spPr>
          <a:xfrm>
            <a:off x="7785444" y="625392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85;p85">
            <a:extLst>
              <a:ext uri="{FF2B5EF4-FFF2-40B4-BE49-F238E27FC236}">
                <a16:creationId xmlns:a16="http://schemas.microsoft.com/office/drawing/2014/main" id="{D54F40A3-F823-DF21-CAA1-DB7E75AC08D4}"/>
              </a:ext>
            </a:extLst>
          </p:cNvPr>
          <p:cNvSpPr txBox="1"/>
          <p:nvPr/>
        </p:nvSpPr>
        <p:spPr>
          <a:xfrm>
            <a:off x="6933786" y="6020640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46" name="Google Shape;793;p85">
            <a:extLst>
              <a:ext uri="{FF2B5EF4-FFF2-40B4-BE49-F238E27FC236}">
                <a16:creationId xmlns:a16="http://schemas.microsoft.com/office/drawing/2014/main" id="{3336C9E3-00D3-175D-9990-07B8FB2A3B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64255" y="593054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" name="Google Shape;793;p85">
            <a:extLst>
              <a:ext uri="{FF2B5EF4-FFF2-40B4-BE49-F238E27FC236}">
                <a16:creationId xmlns:a16="http://schemas.microsoft.com/office/drawing/2014/main" id="{98798C84-13C4-D57D-C5A3-6740A66036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30876" y="5936791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9" name="Google Shape;783;p85">
            <a:extLst>
              <a:ext uri="{FF2B5EF4-FFF2-40B4-BE49-F238E27FC236}">
                <a16:creationId xmlns:a16="http://schemas.microsoft.com/office/drawing/2014/main" id="{1035C3E5-537A-6504-77DE-2FAA1FAE942C}"/>
              </a:ext>
            </a:extLst>
          </p:cNvPr>
          <p:cNvSpPr/>
          <p:nvPr/>
        </p:nvSpPr>
        <p:spPr>
          <a:xfrm>
            <a:off x="1835944" y="617174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1695;p119">
            <a:extLst>
              <a:ext uri="{FF2B5EF4-FFF2-40B4-BE49-F238E27FC236}">
                <a16:creationId xmlns:a16="http://schemas.microsoft.com/office/drawing/2014/main" id="{1B8D9659-1201-97EF-AF3C-22455B22D280}"/>
              </a:ext>
            </a:extLst>
          </p:cNvPr>
          <p:cNvSpPr txBox="1"/>
          <p:nvPr/>
        </p:nvSpPr>
        <p:spPr>
          <a:xfrm>
            <a:off x="1333479" y="7977017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698;p119">
            <a:extLst>
              <a:ext uri="{FF2B5EF4-FFF2-40B4-BE49-F238E27FC236}">
                <a16:creationId xmlns:a16="http://schemas.microsoft.com/office/drawing/2014/main" id="{C37F9E81-B45F-8331-5C3B-8DA7C00A291D}"/>
              </a:ext>
            </a:extLst>
          </p:cNvPr>
          <p:cNvSpPr/>
          <p:nvPr/>
        </p:nvSpPr>
        <p:spPr>
          <a:xfrm>
            <a:off x="873894" y="7887507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785;p85">
            <a:extLst>
              <a:ext uri="{FF2B5EF4-FFF2-40B4-BE49-F238E27FC236}">
                <a16:creationId xmlns:a16="http://schemas.microsoft.com/office/drawing/2014/main" id="{B50D54BD-030C-C124-5715-F34EAE6B6EFA}"/>
              </a:ext>
            </a:extLst>
          </p:cNvPr>
          <p:cNvSpPr txBox="1"/>
          <p:nvPr/>
        </p:nvSpPr>
        <p:spPr>
          <a:xfrm>
            <a:off x="979077" y="5938464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267" name="Google Shape;793;p85">
            <a:extLst>
              <a:ext uri="{FF2B5EF4-FFF2-40B4-BE49-F238E27FC236}">
                <a16:creationId xmlns:a16="http://schemas.microsoft.com/office/drawing/2014/main" id="{83708A9A-6858-B559-DE02-7E8DE72498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09548" y="584928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8" name="Google Shape;793;p85">
            <a:extLst>
              <a:ext uri="{FF2B5EF4-FFF2-40B4-BE49-F238E27FC236}">
                <a16:creationId xmlns:a16="http://schemas.microsoft.com/office/drawing/2014/main" id="{7C1F6858-38D4-CF3A-2C76-CC46198542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76169" y="585553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1" name="Google Shape;785;p85">
            <a:extLst>
              <a:ext uri="{FF2B5EF4-FFF2-40B4-BE49-F238E27FC236}">
                <a16:creationId xmlns:a16="http://schemas.microsoft.com/office/drawing/2014/main" id="{AD9675AB-3406-3528-BAF1-3E83C706D4AC}"/>
              </a:ext>
            </a:extLst>
          </p:cNvPr>
          <p:cNvSpPr txBox="1"/>
          <p:nvPr/>
        </p:nvSpPr>
        <p:spPr>
          <a:xfrm>
            <a:off x="2490014" y="15757353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72" name="Google Shape;785;p85">
            <a:extLst>
              <a:ext uri="{FF2B5EF4-FFF2-40B4-BE49-F238E27FC236}">
                <a16:creationId xmlns:a16="http://schemas.microsoft.com/office/drawing/2014/main" id="{63726E8F-17B7-07DA-7D63-22DC6B686BC5}"/>
              </a:ext>
            </a:extLst>
          </p:cNvPr>
          <p:cNvSpPr txBox="1"/>
          <p:nvPr/>
        </p:nvSpPr>
        <p:spPr>
          <a:xfrm>
            <a:off x="2490014" y="16097119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73" name="Google Shape;785;p85">
            <a:extLst>
              <a:ext uri="{FF2B5EF4-FFF2-40B4-BE49-F238E27FC236}">
                <a16:creationId xmlns:a16="http://schemas.microsoft.com/office/drawing/2014/main" id="{57491729-143B-9701-8047-8ABE61DDCF89}"/>
              </a:ext>
            </a:extLst>
          </p:cNvPr>
          <p:cNvSpPr txBox="1"/>
          <p:nvPr/>
        </p:nvSpPr>
        <p:spPr>
          <a:xfrm>
            <a:off x="6546421" y="16084502"/>
            <a:ext cx="105401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274" name="Google Shape;785;p85">
            <a:extLst>
              <a:ext uri="{FF2B5EF4-FFF2-40B4-BE49-F238E27FC236}">
                <a16:creationId xmlns:a16="http://schemas.microsoft.com/office/drawing/2014/main" id="{9569F36B-09B0-DB3A-9E12-86BE971F195A}"/>
              </a:ext>
            </a:extLst>
          </p:cNvPr>
          <p:cNvSpPr txBox="1"/>
          <p:nvPr/>
        </p:nvSpPr>
        <p:spPr>
          <a:xfrm>
            <a:off x="2499830" y="17797332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75" name="Google Shape;785;p85">
            <a:extLst>
              <a:ext uri="{FF2B5EF4-FFF2-40B4-BE49-F238E27FC236}">
                <a16:creationId xmlns:a16="http://schemas.microsoft.com/office/drawing/2014/main" id="{0B17CDD1-31B3-24EB-4A73-07D84760195C}"/>
              </a:ext>
            </a:extLst>
          </p:cNvPr>
          <p:cNvSpPr txBox="1"/>
          <p:nvPr/>
        </p:nvSpPr>
        <p:spPr>
          <a:xfrm>
            <a:off x="2524673" y="18137098"/>
            <a:ext cx="103568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76" name="Google Shape;785;p85">
            <a:extLst>
              <a:ext uri="{FF2B5EF4-FFF2-40B4-BE49-F238E27FC236}">
                <a16:creationId xmlns:a16="http://schemas.microsoft.com/office/drawing/2014/main" id="{6FA07416-F0E3-E1CA-48BB-F3588FA01C2B}"/>
              </a:ext>
            </a:extLst>
          </p:cNvPr>
          <p:cNvSpPr txBox="1"/>
          <p:nvPr/>
        </p:nvSpPr>
        <p:spPr>
          <a:xfrm>
            <a:off x="6546423" y="15754209"/>
            <a:ext cx="105401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77" name="Google Shape;785;p85">
            <a:extLst>
              <a:ext uri="{FF2B5EF4-FFF2-40B4-BE49-F238E27FC236}">
                <a16:creationId xmlns:a16="http://schemas.microsoft.com/office/drawing/2014/main" id="{4F3A7EB4-4AB0-6364-B907-CA7B9EC1FAA5}"/>
              </a:ext>
            </a:extLst>
          </p:cNvPr>
          <p:cNvSpPr txBox="1"/>
          <p:nvPr/>
        </p:nvSpPr>
        <p:spPr>
          <a:xfrm>
            <a:off x="6546422" y="18131798"/>
            <a:ext cx="10644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sp>
        <p:nvSpPr>
          <p:cNvPr id="278" name="Google Shape;785;p85">
            <a:extLst>
              <a:ext uri="{FF2B5EF4-FFF2-40B4-BE49-F238E27FC236}">
                <a16:creationId xmlns:a16="http://schemas.microsoft.com/office/drawing/2014/main" id="{56DA2639-DAC1-3160-E29A-C2DFA3DE1211}"/>
              </a:ext>
            </a:extLst>
          </p:cNvPr>
          <p:cNvSpPr txBox="1"/>
          <p:nvPr/>
        </p:nvSpPr>
        <p:spPr>
          <a:xfrm>
            <a:off x="6542806" y="17796650"/>
            <a:ext cx="10680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Consequence</a:t>
            </a:r>
          </a:p>
        </p:txBody>
      </p:sp>
      <p:sp>
        <p:nvSpPr>
          <p:cNvPr id="283" name="Google Shape;783;p85">
            <a:extLst>
              <a:ext uri="{FF2B5EF4-FFF2-40B4-BE49-F238E27FC236}">
                <a16:creationId xmlns:a16="http://schemas.microsoft.com/office/drawing/2014/main" id="{EA8E33B3-CF81-591C-96F6-795B6F7AD587}"/>
              </a:ext>
            </a:extLst>
          </p:cNvPr>
          <p:cNvSpPr/>
          <p:nvPr/>
        </p:nvSpPr>
        <p:spPr>
          <a:xfrm>
            <a:off x="1280257" y="15973331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694;p119">
            <a:extLst>
              <a:ext uri="{FF2B5EF4-FFF2-40B4-BE49-F238E27FC236}">
                <a16:creationId xmlns:a16="http://schemas.microsoft.com/office/drawing/2014/main" id="{529C2CF1-8D73-C765-2A90-E50E6A0E7ADF}"/>
              </a:ext>
            </a:extLst>
          </p:cNvPr>
          <p:cNvSpPr txBox="1"/>
          <p:nvPr/>
        </p:nvSpPr>
        <p:spPr>
          <a:xfrm>
            <a:off x="4939384" y="19761104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695;p119">
            <a:extLst>
              <a:ext uri="{FF2B5EF4-FFF2-40B4-BE49-F238E27FC236}">
                <a16:creationId xmlns:a16="http://schemas.microsoft.com/office/drawing/2014/main" id="{D335C8D0-C527-E071-3443-E33AC52EB1FB}"/>
              </a:ext>
            </a:extLst>
          </p:cNvPr>
          <p:cNvSpPr txBox="1"/>
          <p:nvPr/>
        </p:nvSpPr>
        <p:spPr>
          <a:xfrm>
            <a:off x="882975" y="19761104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1697;p119">
            <a:extLst>
              <a:ext uri="{FF2B5EF4-FFF2-40B4-BE49-F238E27FC236}">
                <a16:creationId xmlns:a16="http://schemas.microsoft.com/office/drawing/2014/main" id="{8164B357-920A-B9A0-1BB9-B6EBECF4E8D3}"/>
              </a:ext>
            </a:extLst>
          </p:cNvPr>
          <p:cNvSpPr/>
          <p:nvPr/>
        </p:nvSpPr>
        <p:spPr>
          <a:xfrm>
            <a:off x="4479801" y="19671594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1698;p119">
            <a:extLst>
              <a:ext uri="{FF2B5EF4-FFF2-40B4-BE49-F238E27FC236}">
                <a16:creationId xmlns:a16="http://schemas.microsoft.com/office/drawing/2014/main" id="{24E009FD-AFB1-F223-08EE-D1CB768BEF47}"/>
              </a:ext>
            </a:extLst>
          </p:cNvPr>
          <p:cNvSpPr/>
          <p:nvPr/>
        </p:nvSpPr>
        <p:spPr>
          <a:xfrm>
            <a:off x="423390" y="19671594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785;p85">
            <a:extLst>
              <a:ext uri="{FF2B5EF4-FFF2-40B4-BE49-F238E27FC236}">
                <a16:creationId xmlns:a16="http://schemas.microsoft.com/office/drawing/2014/main" id="{13D96BEF-608F-7B92-1107-B3A59A9EC8C1}"/>
              </a:ext>
            </a:extLst>
          </p:cNvPr>
          <p:cNvSpPr txBox="1"/>
          <p:nvPr/>
        </p:nvSpPr>
        <p:spPr>
          <a:xfrm>
            <a:off x="423390" y="16097119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91" name="Google Shape;785;p85">
            <a:extLst>
              <a:ext uri="{FF2B5EF4-FFF2-40B4-BE49-F238E27FC236}">
                <a16:creationId xmlns:a16="http://schemas.microsoft.com/office/drawing/2014/main" id="{DAB28123-57E5-E4BF-C052-A3D78C4C6E1F}"/>
              </a:ext>
            </a:extLst>
          </p:cNvPr>
          <p:cNvSpPr txBox="1"/>
          <p:nvPr/>
        </p:nvSpPr>
        <p:spPr>
          <a:xfrm>
            <a:off x="423393" y="15759582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92" name="Google Shape;783;p85">
            <a:extLst>
              <a:ext uri="{FF2B5EF4-FFF2-40B4-BE49-F238E27FC236}">
                <a16:creationId xmlns:a16="http://schemas.microsoft.com/office/drawing/2014/main" id="{95D2E9A6-46A2-A5DC-1CA7-37FECEB37D3B}"/>
              </a:ext>
            </a:extLst>
          </p:cNvPr>
          <p:cNvSpPr/>
          <p:nvPr/>
        </p:nvSpPr>
        <p:spPr>
          <a:xfrm>
            <a:off x="5331459" y="15960714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785;p85">
            <a:extLst>
              <a:ext uri="{FF2B5EF4-FFF2-40B4-BE49-F238E27FC236}">
                <a16:creationId xmlns:a16="http://schemas.microsoft.com/office/drawing/2014/main" id="{22C7AEB9-EBD6-D5C0-6794-5A89332E5320}"/>
              </a:ext>
            </a:extLst>
          </p:cNvPr>
          <p:cNvSpPr txBox="1"/>
          <p:nvPr/>
        </p:nvSpPr>
        <p:spPr>
          <a:xfrm>
            <a:off x="4479801" y="16084502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sp>
        <p:nvSpPr>
          <p:cNvPr id="289" name="Google Shape;783;p85">
            <a:extLst>
              <a:ext uri="{FF2B5EF4-FFF2-40B4-BE49-F238E27FC236}">
                <a16:creationId xmlns:a16="http://schemas.microsoft.com/office/drawing/2014/main" id="{E5C74C5A-9C46-90B5-9EFD-EC5DEF991FFC}"/>
              </a:ext>
            </a:extLst>
          </p:cNvPr>
          <p:cNvSpPr/>
          <p:nvPr/>
        </p:nvSpPr>
        <p:spPr>
          <a:xfrm>
            <a:off x="1290579" y="18013310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785;p85">
            <a:extLst>
              <a:ext uri="{FF2B5EF4-FFF2-40B4-BE49-F238E27FC236}">
                <a16:creationId xmlns:a16="http://schemas.microsoft.com/office/drawing/2014/main" id="{F4851AF8-C3F4-1820-B002-41A0D46C4057}"/>
              </a:ext>
            </a:extLst>
          </p:cNvPr>
          <p:cNvSpPr txBox="1"/>
          <p:nvPr/>
        </p:nvSpPr>
        <p:spPr>
          <a:xfrm>
            <a:off x="438122" y="18137098"/>
            <a:ext cx="10595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291" name="Google Shape;785;p85">
            <a:extLst>
              <a:ext uri="{FF2B5EF4-FFF2-40B4-BE49-F238E27FC236}">
                <a16:creationId xmlns:a16="http://schemas.microsoft.com/office/drawing/2014/main" id="{9DD2D50B-6B0E-EA9C-FB6F-1ED241F6D143}"/>
              </a:ext>
            </a:extLst>
          </p:cNvPr>
          <p:cNvSpPr txBox="1"/>
          <p:nvPr/>
        </p:nvSpPr>
        <p:spPr>
          <a:xfrm>
            <a:off x="429591" y="17799561"/>
            <a:ext cx="106804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2" name="Google Shape;785;p85">
            <a:extLst>
              <a:ext uri="{FF2B5EF4-FFF2-40B4-BE49-F238E27FC236}">
                <a16:creationId xmlns:a16="http://schemas.microsoft.com/office/drawing/2014/main" id="{BA8E5715-5833-5775-9BFC-E66B7E48E3B8}"/>
              </a:ext>
            </a:extLst>
          </p:cNvPr>
          <p:cNvSpPr txBox="1"/>
          <p:nvPr/>
        </p:nvSpPr>
        <p:spPr>
          <a:xfrm>
            <a:off x="4479802" y="15756438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sp>
        <p:nvSpPr>
          <p:cNvPr id="293" name="Google Shape;783;p85">
            <a:extLst>
              <a:ext uri="{FF2B5EF4-FFF2-40B4-BE49-F238E27FC236}">
                <a16:creationId xmlns:a16="http://schemas.microsoft.com/office/drawing/2014/main" id="{D595C919-A1FE-57AA-D90C-B4E629FA4803}"/>
              </a:ext>
            </a:extLst>
          </p:cNvPr>
          <p:cNvSpPr/>
          <p:nvPr/>
        </p:nvSpPr>
        <p:spPr>
          <a:xfrm>
            <a:off x="5332541" y="1800315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785;p85">
            <a:extLst>
              <a:ext uri="{FF2B5EF4-FFF2-40B4-BE49-F238E27FC236}">
                <a16:creationId xmlns:a16="http://schemas.microsoft.com/office/drawing/2014/main" id="{BA73E544-65FC-3CB2-E91D-E38F756A0B61}"/>
              </a:ext>
            </a:extLst>
          </p:cNvPr>
          <p:cNvSpPr txBox="1"/>
          <p:nvPr/>
        </p:nvSpPr>
        <p:spPr>
          <a:xfrm>
            <a:off x="4471553" y="18126943"/>
            <a:ext cx="10726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sp>
        <p:nvSpPr>
          <p:cNvPr id="299" name="Google Shape;785;p85">
            <a:extLst>
              <a:ext uri="{FF2B5EF4-FFF2-40B4-BE49-F238E27FC236}">
                <a16:creationId xmlns:a16="http://schemas.microsoft.com/office/drawing/2014/main" id="{75FCC85C-22C9-09FC-AA94-B009A8D0C33C}"/>
              </a:ext>
            </a:extLst>
          </p:cNvPr>
          <p:cNvSpPr txBox="1"/>
          <p:nvPr/>
        </p:nvSpPr>
        <p:spPr>
          <a:xfrm>
            <a:off x="4471553" y="17798879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Cause</a:t>
            </a:r>
          </a:p>
        </p:txBody>
      </p:sp>
      <p:cxnSp>
        <p:nvCxnSpPr>
          <p:cNvPr id="300" name="Google Shape;793;p85">
            <a:extLst>
              <a:ext uri="{FF2B5EF4-FFF2-40B4-BE49-F238E27FC236}">
                <a16:creationId xmlns:a16="http://schemas.microsoft.com/office/drawing/2014/main" id="{D71A05EB-8F0B-D207-4D26-375C7509FEE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3861" y="1565087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1" name="Google Shape;793;p85">
            <a:extLst>
              <a:ext uri="{FF2B5EF4-FFF2-40B4-BE49-F238E27FC236}">
                <a16:creationId xmlns:a16="http://schemas.microsoft.com/office/drawing/2014/main" id="{27F6E2F8-E8D4-BB89-5660-796BB6D97A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20482" y="1565711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2" name="Google Shape;793;p85">
            <a:extLst>
              <a:ext uri="{FF2B5EF4-FFF2-40B4-BE49-F238E27FC236}">
                <a16:creationId xmlns:a16="http://schemas.microsoft.com/office/drawing/2014/main" id="{BBC77F8C-7F6B-4EB0-CB5D-0F727F241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10270" y="1563734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3" name="Google Shape;793;p85">
            <a:extLst>
              <a:ext uri="{FF2B5EF4-FFF2-40B4-BE49-F238E27FC236}">
                <a16:creationId xmlns:a16="http://schemas.microsoft.com/office/drawing/2014/main" id="{B8C5BE5D-4F75-6EA9-8908-440FEA778F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6891" y="15643584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4" name="Google Shape;793;p85">
            <a:extLst>
              <a:ext uri="{FF2B5EF4-FFF2-40B4-BE49-F238E27FC236}">
                <a16:creationId xmlns:a16="http://schemas.microsoft.com/office/drawing/2014/main" id="{B6C0DCC5-7281-7C2C-1D94-258676472A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3677" y="1769159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793;p85">
            <a:extLst>
              <a:ext uri="{FF2B5EF4-FFF2-40B4-BE49-F238E27FC236}">
                <a16:creationId xmlns:a16="http://schemas.microsoft.com/office/drawing/2014/main" id="{E30FE823-62C6-687D-D956-77B5CF4C7E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30298" y="17697842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8" name="Google Shape;793;p85">
            <a:extLst>
              <a:ext uri="{FF2B5EF4-FFF2-40B4-BE49-F238E27FC236}">
                <a16:creationId xmlns:a16="http://schemas.microsoft.com/office/drawing/2014/main" id="{CBB79641-0456-449A-A5F2-985D64E62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10270" y="1768526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9" name="Google Shape;793;p85">
            <a:extLst>
              <a:ext uri="{FF2B5EF4-FFF2-40B4-BE49-F238E27FC236}">
                <a16:creationId xmlns:a16="http://schemas.microsoft.com/office/drawing/2014/main" id="{92FE5C01-0B77-34A2-87D9-5D715ACA29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6891" y="1769151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6" name="Google Shape;785;p85">
            <a:extLst>
              <a:ext uri="{FF2B5EF4-FFF2-40B4-BE49-F238E27FC236}">
                <a16:creationId xmlns:a16="http://schemas.microsoft.com/office/drawing/2014/main" id="{2FE68600-8B03-48D0-07C5-37B484A269A3}"/>
              </a:ext>
            </a:extLst>
          </p:cNvPr>
          <p:cNvSpPr txBox="1"/>
          <p:nvPr/>
        </p:nvSpPr>
        <p:spPr>
          <a:xfrm>
            <a:off x="3074152" y="5940238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27" name="Google Shape;785;p85">
            <a:extLst>
              <a:ext uri="{FF2B5EF4-FFF2-40B4-BE49-F238E27FC236}">
                <a16:creationId xmlns:a16="http://schemas.microsoft.com/office/drawing/2014/main" id="{FE349252-F50E-1240-09A8-BB81C6EE3DF1}"/>
              </a:ext>
            </a:extLst>
          </p:cNvPr>
          <p:cNvSpPr txBox="1"/>
          <p:nvPr/>
        </p:nvSpPr>
        <p:spPr>
          <a:xfrm>
            <a:off x="9025615" y="6016318"/>
            <a:ext cx="10644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</a:p>
        </p:txBody>
      </p:sp>
      <p:sp>
        <p:nvSpPr>
          <p:cNvPr id="160" name="Google Shape;1694;p119">
            <a:extLst>
              <a:ext uri="{FF2B5EF4-FFF2-40B4-BE49-F238E27FC236}">
                <a16:creationId xmlns:a16="http://schemas.microsoft.com/office/drawing/2014/main" id="{3BC506A7-C866-19DB-5CA4-FB9ADE2A214D}"/>
              </a:ext>
            </a:extLst>
          </p:cNvPr>
          <p:cNvSpPr txBox="1"/>
          <p:nvPr/>
        </p:nvSpPr>
        <p:spPr>
          <a:xfrm>
            <a:off x="7296978" y="3838265"/>
            <a:ext cx="38968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Fault – an operand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7;p119">
            <a:extLst>
              <a:ext uri="{FF2B5EF4-FFF2-40B4-BE49-F238E27FC236}">
                <a16:creationId xmlns:a16="http://schemas.microsoft.com/office/drawing/2014/main" id="{2949ACA3-A7A7-1407-9731-768556374AEF}"/>
              </a:ext>
            </a:extLst>
          </p:cNvPr>
          <p:cNvSpPr/>
          <p:nvPr/>
        </p:nvSpPr>
        <p:spPr>
          <a:xfrm>
            <a:off x="6837395" y="3748755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783;p85">
            <a:extLst>
              <a:ext uri="{FF2B5EF4-FFF2-40B4-BE49-F238E27FC236}">
                <a16:creationId xmlns:a16="http://schemas.microsoft.com/office/drawing/2014/main" id="{7E2CB7DC-CB62-DD80-2BF0-74E7363383D7}"/>
              </a:ext>
            </a:extLst>
          </p:cNvPr>
          <p:cNvSpPr/>
          <p:nvPr/>
        </p:nvSpPr>
        <p:spPr>
          <a:xfrm>
            <a:off x="7812723" y="203053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785;p85">
            <a:extLst>
              <a:ext uri="{FF2B5EF4-FFF2-40B4-BE49-F238E27FC236}">
                <a16:creationId xmlns:a16="http://schemas.microsoft.com/office/drawing/2014/main" id="{7AC92FA2-0235-2B0A-703F-3166CF1D4A83}"/>
              </a:ext>
            </a:extLst>
          </p:cNvPr>
          <p:cNvSpPr txBox="1"/>
          <p:nvPr/>
        </p:nvSpPr>
        <p:spPr>
          <a:xfrm>
            <a:off x="6961065" y="1797250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</a:p>
        </p:txBody>
      </p:sp>
      <p:cxnSp>
        <p:nvCxnSpPr>
          <p:cNvPr id="173" name="Google Shape;793;p85">
            <a:extLst>
              <a:ext uri="{FF2B5EF4-FFF2-40B4-BE49-F238E27FC236}">
                <a16:creationId xmlns:a16="http://schemas.microsoft.com/office/drawing/2014/main" id="{F5961062-D54C-FB13-2404-D8FF6BB037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1534" y="1707157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4" name="Google Shape;793;p85">
            <a:extLst>
              <a:ext uri="{FF2B5EF4-FFF2-40B4-BE49-F238E27FC236}">
                <a16:creationId xmlns:a16="http://schemas.microsoft.com/office/drawing/2014/main" id="{4CB907A3-F8A9-3B69-1822-166B32A68E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58155" y="1713401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783;p85">
            <a:extLst>
              <a:ext uri="{FF2B5EF4-FFF2-40B4-BE49-F238E27FC236}">
                <a16:creationId xmlns:a16="http://schemas.microsoft.com/office/drawing/2014/main" id="{4431390E-557B-D68D-B1AF-59ABCB4C7693}"/>
              </a:ext>
            </a:extLst>
          </p:cNvPr>
          <p:cNvSpPr/>
          <p:nvPr/>
        </p:nvSpPr>
        <p:spPr>
          <a:xfrm>
            <a:off x="1863223" y="194835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695;p119">
            <a:extLst>
              <a:ext uri="{FF2B5EF4-FFF2-40B4-BE49-F238E27FC236}">
                <a16:creationId xmlns:a16="http://schemas.microsoft.com/office/drawing/2014/main" id="{D3CFC60E-DA3D-D3FE-14D6-3315D626D85A}"/>
              </a:ext>
            </a:extLst>
          </p:cNvPr>
          <p:cNvSpPr txBox="1"/>
          <p:nvPr/>
        </p:nvSpPr>
        <p:spPr>
          <a:xfrm>
            <a:off x="1360758" y="3753627"/>
            <a:ext cx="34923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Improper State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the operation is improper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698;p119">
            <a:extLst>
              <a:ext uri="{FF2B5EF4-FFF2-40B4-BE49-F238E27FC236}">
                <a16:creationId xmlns:a16="http://schemas.microsoft.com/office/drawing/2014/main" id="{E7AB7C61-1ED3-4BC0-C1CE-520F5B31DF80}"/>
              </a:ext>
            </a:extLst>
          </p:cNvPr>
          <p:cNvSpPr/>
          <p:nvPr/>
        </p:nvSpPr>
        <p:spPr>
          <a:xfrm>
            <a:off x="901173" y="3664117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785;p85">
            <a:extLst>
              <a:ext uri="{FF2B5EF4-FFF2-40B4-BE49-F238E27FC236}">
                <a16:creationId xmlns:a16="http://schemas.microsoft.com/office/drawing/2014/main" id="{0A9DB416-BAEE-3435-EE56-808B4CFD1AC9}"/>
              </a:ext>
            </a:extLst>
          </p:cNvPr>
          <p:cNvSpPr txBox="1"/>
          <p:nvPr/>
        </p:nvSpPr>
        <p:spPr>
          <a:xfrm>
            <a:off x="1006356" y="1715074"/>
            <a:ext cx="106442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cxnSp>
        <p:nvCxnSpPr>
          <p:cNvPr id="179" name="Google Shape;793;p85">
            <a:extLst>
              <a:ext uri="{FF2B5EF4-FFF2-40B4-BE49-F238E27FC236}">
                <a16:creationId xmlns:a16="http://schemas.microsoft.com/office/drawing/2014/main" id="{7231E5DB-963C-403B-B7AD-338D9725B9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36827" y="1625896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0" name="Google Shape;793;p85">
            <a:extLst>
              <a:ext uri="{FF2B5EF4-FFF2-40B4-BE49-F238E27FC236}">
                <a16:creationId xmlns:a16="http://schemas.microsoft.com/office/drawing/2014/main" id="{800AE81C-7C03-2B8A-05E4-581D2FAF15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3448" y="1632140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Google Shape;783;p85">
            <a:extLst>
              <a:ext uri="{FF2B5EF4-FFF2-40B4-BE49-F238E27FC236}">
                <a16:creationId xmlns:a16="http://schemas.microsoft.com/office/drawing/2014/main" id="{0DE7C81D-8C44-4F0A-8670-3AA8A99A39D2}"/>
              </a:ext>
            </a:extLst>
          </p:cNvPr>
          <p:cNvSpPr/>
          <p:nvPr/>
        </p:nvSpPr>
        <p:spPr>
          <a:xfrm>
            <a:off x="1782944" y="10249803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83;p85">
            <a:extLst>
              <a:ext uri="{FF2B5EF4-FFF2-40B4-BE49-F238E27FC236}">
                <a16:creationId xmlns:a16="http://schemas.microsoft.com/office/drawing/2014/main" id="{C1949177-0EFD-ADCA-D1A4-9CF547B2A203}"/>
              </a:ext>
            </a:extLst>
          </p:cNvPr>
          <p:cNvSpPr/>
          <p:nvPr/>
        </p:nvSpPr>
        <p:spPr>
          <a:xfrm>
            <a:off x="3872443" y="1023718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Improper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47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0"/>
                            </p:stCondLst>
                            <p:childTnLst>
                              <p:par>
                                <p:cTn id="1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6500"/>
                            </p:stCondLst>
                            <p:childTnLst>
                              <p:par>
                                <p:cTn id="1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000"/>
                            </p:stCondLst>
                            <p:childTnLst>
                              <p:par>
                                <p:cTn id="1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0"/>
                            </p:stCondLst>
                            <p:childTnLst>
                              <p:par>
                                <p:cTn id="2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91;p85">
            <a:extLst>
              <a:ext uri="{FF2B5EF4-FFF2-40B4-BE49-F238E27FC236}">
                <a16:creationId xmlns:a16="http://schemas.microsoft.com/office/drawing/2014/main" id="{892360E3-0A5A-8123-F6A3-F9665B544D12}"/>
              </a:ext>
            </a:extLst>
          </p:cNvPr>
          <p:cNvSpPr txBox="1"/>
          <p:nvPr/>
        </p:nvSpPr>
        <p:spPr>
          <a:xfrm>
            <a:off x="10230288" y="19266229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95;p85">
            <a:extLst>
              <a:ext uri="{FF2B5EF4-FFF2-40B4-BE49-F238E27FC236}">
                <a16:creationId xmlns:a16="http://schemas.microsoft.com/office/drawing/2014/main" id="{B66EEC98-44B4-DA5D-FD36-7A75A95A56BE}"/>
              </a:ext>
            </a:extLst>
          </p:cNvPr>
          <p:cNvSpPr/>
          <p:nvPr/>
        </p:nvSpPr>
        <p:spPr>
          <a:xfrm>
            <a:off x="9780160" y="14093878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795;p85">
            <a:extLst>
              <a:ext uri="{FF2B5EF4-FFF2-40B4-BE49-F238E27FC236}">
                <a16:creationId xmlns:a16="http://schemas.microsoft.com/office/drawing/2014/main" id="{DBE18FBF-C01B-0391-FCF5-5101ADD79ADA}"/>
              </a:ext>
            </a:extLst>
          </p:cNvPr>
          <p:cNvSpPr/>
          <p:nvPr/>
        </p:nvSpPr>
        <p:spPr>
          <a:xfrm>
            <a:off x="17364385" y="2567499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795;p85">
            <a:extLst>
              <a:ext uri="{FF2B5EF4-FFF2-40B4-BE49-F238E27FC236}">
                <a16:creationId xmlns:a16="http://schemas.microsoft.com/office/drawing/2014/main" id="{D8E45A94-0DF9-3E1A-EC05-0E885C960A26}"/>
              </a:ext>
            </a:extLst>
          </p:cNvPr>
          <p:cNvSpPr/>
          <p:nvPr/>
        </p:nvSpPr>
        <p:spPr>
          <a:xfrm>
            <a:off x="9755984" y="2567499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783;p85">
            <a:extLst>
              <a:ext uri="{FF2B5EF4-FFF2-40B4-BE49-F238E27FC236}">
                <a16:creationId xmlns:a16="http://schemas.microsoft.com/office/drawing/2014/main" id="{40F1070D-F09D-D71D-0102-F366AFD53ECD}"/>
              </a:ext>
            </a:extLst>
          </p:cNvPr>
          <p:cNvSpPr/>
          <p:nvPr/>
        </p:nvSpPr>
        <p:spPr>
          <a:xfrm>
            <a:off x="398431" y="2484723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788;p85">
            <a:extLst>
              <a:ext uri="{FF2B5EF4-FFF2-40B4-BE49-F238E27FC236}">
                <a16:creationId xmlns:a16="http://schemas.microsoft.com/office/drawing/2014/main" id="{8D9A7DA8-9650-6951-6EF0-3A432AFCA0B5}"/>
              </a:ext>
            </a:extLst>
          </p:cNvPr>
          <p:cNvSpPr/>
          <p:nvPr/>
        </p:nvSpPr>
        <p:spPr>
          <a:xfrm>
            <a:off x="2464375" y="2484723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792;p85">
            <a:extLst>
              <a:ext uri="{FF2B5EF4-FFF2-40B4-BE49-F238E27FC236}">
                <a16:creationId xmlns:a16="http://schemas.microsoft.com/office/drawing/2014/main" id="{8E0227C1-158A-1F3E-3992-19E03C60C01C}"/>
              </a:ext>
            </a:extLst>
          </p:cNvPr>
          <p:cNvSpPr/>
          <p:nvPr/>
        </p:nvSpPr>
        <p:spPr>
          <a:xfrm>
            <a:off x="5664719" y="2484723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794;p85">
            <a:extLst>
              <a:ext uri="{FF2B5EF4-FFF2-40B4-BE49-F238E27FC236}">
                <a16:creationId xmlns:a16="http://schemas.microsoft.com/office/drawing/2014/main" id="{85B6FC3A-4DD1-E72B-1C40-267A2B3D6758}"/>
              </a:ext>
            </a:extLst>
          </p:cNvPr>
          <p:cNvCxnSpPr>
            <a:cxnSpLocks/>
            <a:stCxn id="570" idx="6"/>
            <a:endCxn id="547" idx="0"/>
          </p:cNvCxnSpPr>
          <p:nvPr/>
        </p:nvCxnSpPr>
        <p:spPr>
          <a:xfrm flipV="1">
            <a:off x="8438114" y="2453436"/>
            <a:ext cx="1819546" cy="1259238"/>
          </a:xfrm>
          <a:prstGeom prst="curvedConnector4">
            <a:avLst>
              <a:gd name="adj1" fmla="val 28965"/>
              <a:gd name="adj2" fmla="val 11815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795;p85">
            <a:extLst>
              <a:ext uri="{FF2B5EF4-FFF2-40B4-BE49-F238E27FC236}">
                <a16:creationId xmlns:a16="http://schemas.microsoft.com/office/drawing/2014/main" id="{8A35845F-7560-33A2-E5AF-40021502D606}"/>
              </a:ext>
            </a:extLst>
          </p:cNvPr>
          <p:cNvSpPr/>
          <p:nvPr/>
        </p:nvSpPr>
        <p:spPr>
          <a:xfrm>
            <a:off x="9492188" y="2453436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(exploit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906;p59">
            <a:extLst>
              <a:ext uri="{FF2B5EF4-FFF2-40B4-BE49-F238E27FC236}">
                <a16:creationId xmlns:a16="http://schemas.microsoft.com/office/drawing/2014/main" id="{C2B6E5CC-313A-C467-9812-048530ED2360}"/>
              </a:ext>
            </a:extLst>
          </p:cNvPr>
          <p:cNvSpPr txBox="1"/>
          <p:nvPr/>
        </p:nvSpPr>
        <p:spPr>
          <a:xfrm>
            <a:off x="-52212" y="1498506"/>
            <a:ext cx="190167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State Model</a:t>
            </a:r>
          </a:p>
        </p:txBody>
      </p:sp>
      <p:sp>
        <p:nvSpPr>
          <p:cNvPr id="562" name="Google Shape;1600;p90">
            <a:extLst>
              <a:ext uri="{FF2B5EF4-FFF2-40B4-BE49-F238E27FC236}">
                <a16:creationId xmlns:a16="http://schemas.microsoft.com/office/drawing/2014/main" id="{E4EA61A1-E612-0222-A6AF-E41DBACCCD08}"/>
              </a:ext>
            </a:extLst>
          </p:cNvPr>
          <p:cNvSpPr/>
          <p:nvPr/>
        </p:nvSpPr>
        <p:spPr>
          <a:xfrm>
            <a:off x="5243306" y="5532113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1600;p90">
            <a:extLst>
              <a:ext uri="{FF2B5EF4-FFF2-40B4-BE49-F238E27FC236}">
                <a16:creationId xmlns:a16="http://schemas.microsoft.com/office/drawing/2014/main" id="{AB109DDE-8362-B209-4FAE-BFF69285F595}"/>
              </a:ext>
            </a:extLst>
          </p:cNvPr>
          <p:cNvSpPr/>
          <p:nvPr/>
        </p:nvSpPr>
        <p:spPr>
          <a:xfrm>
            <a:off x="2042310" y="5532113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1601;p90">
            <a:extLst>
              <a:ext uri="{FF2B5EF4-FFF2-40B4-BE49-F238E27FC236}">
                <a16:creationId xmlns:a16="http://schemas.microsoft.com/office/drawing/2014/main" id="{3AA74269-8620-7DAE-95DC-CB4380F7E99F}"/>
              </a:ext>
            </a:extLst>
          </p:cNvPr>
          <p:cNvCxnSpPr>
            <a:cxnSpLocks/>
            <a:stCxn id="562" idx="0"/>
            <a:endCxn id="570" idx="4"/>
          </p:cNvCxnSpPr>
          <p:nvPr/>
        </p:nvCxnSpPr>
        <p:spPr>
          <a:xfrm rot="5400000" flipH="1" flipV="1">
            <a:off x="6289087" y="3491422"/>
            <a:ext cx="1703571" cy="2377812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9" name="Google Shape;1604;p90">
            <a:extLst>
              <a:ext uri="{FF2B5EF4-FFF2-40B4-BE49-F238E27FC236}">
                <a16:creationId xmlns:a16="http://schemas.microsoft.com/office/drawing/2014/main" id="{093E1014-5F92-ED37-EF8F-2E05357FAD76}"/>
              </a:ext>
            </a:extLst>
          </p:cNvPr>
          <p:cNvSpPr txBox="1"/>
          <p:nvPr/>
        </p:nvSpPr>
        <p:spPr>
          <a:xfrm>
            <a:off x="6109018" y="5323554"/>
            <a:ext cx="13153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1602;p90">
            <a:extLst>
              <a:ext uri="{FF2B5EF4-FFF2-40B4-BE49-F238E27FC236}">
                <a16:creationId xmlns:a16="http://schemas.microsoft.com/office/drawing/2014/main" id="{DF82107A-AA1D-9A98-922D-3AB9A34CE49A}"/>
              </a:ext>
            </a:extLst>
          </p:cNvPr>
          <p:cNvSpPr/>
          <p:nvPr/>
        </p:nvSpPr>
        <p:spPr>
          <a:xfrm>
            <a:off x="8221442" y="3596806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1608;p90">
            <a:extLst>
              <a:ext uri="{FF2B5EF4-FFF2-40B4-BE49-F238E27FC236}">
                <a16:creationId xmlns:a16="http://schemas.microsoft.com/office/drawing/2014/main" id="{B5B8AB9B-1D10-9EE2-D187-5CE41E2AFB90}"/>
              </a:ext>
            </a:extLst>
          </p:cNvPr>
          <p:cNvCxnSpPr>
            <a:cxnSpLocks/>
            <a:stCxn id="478" idx="0"/>
            <a:endCxn id="570" idx="0"/>
          </p:cNvCxnSpPr>
          <p:nvPr/>
        </p:nvCxnSpPr>
        <p:spPr>
          <a:xfrm rot="16200000" flipH="1">
            <a:off x="6795536" y="2062565"/>
            <a:ext cx="1112083" cy="1956399"/>
          </a:xfrm>
          <a:prstGeom prst="curvedConnector3">
            <a:avLst>
              <a:gd name="adj1" fmla="val -3540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2" name="Google Shape;784;p85">
            <a:extLst>
              <a:ext uri="{FF2B5EF4-FFF2-40B4-BE49-F238E27FC236}">
                <a16:creationId xmlns:a16="http://schemas.microsoft.com/office/drawing/2014/main" id="{96981270-54BE-F2B0-0CC1-84A11E3E5D93}"/>
              </a:ext>
            </a:extLst>
          </p:cNvPr>
          <p:cNvSpPr txBox="1"/>
          <p:nvPr/>
        </p:nvSpPr>
        <p:spPr>
          <a:xfrm>
            <a:off x="4754150" y="2158781"/>
            <a:ext cx="16191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785;p85">
            <a:extLst>
              <a:ext uri="{FF2B5EF4-FFF2-40B4-BE49-F238E27FC236}">
                <a16:creationId xmlns:a16="http://schemas.microsoft.com/office/drawing/2014/main" id="{10B1F262-A6F5-D3FE-D583-BE6AA6DAE165}"/>
              </a:ext>
            </a:extLst>
          </p:cNvPr>
          <p:cNvSpPr txBox="1"/>
          <p:nvPr/>
        </p:nvSpPr>
        <p:spPr>
          <a:xfrm>
            <a:off x="1107091" y="2158781"/>
            <a:ext cx="205959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797;p85">
            <a:extLst>
              <a:ext uri="{FF2B5EF4-FFF2-40B4-BE49-F238E27FC236}">
                <a16:creationId xmlns:a16="http://schemas.microsoft.com/office/drawing/2014/main" id="{7D036E1F-8F9F-75D2-74EF-06F6696CEB78}"/>
              </a:ext>
            </a:extLst>
          </p:cNvPr>
          <p:cNvSpPr txBox="1"/>
          <p:nvPr/>
        </p:nvSpPr>
        <p:spPr>
          <a:xfrm>
            <a:off x="6373293" y="2280155"/>
            <a:ext cx="1619143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795;p85">
            <a:extLst>
              <a:ext uri="{FF2B5EF4-FFF2-40B4-BE49-F238E27FC236}">
                <a16:creationId xmlns:a16="http://schemas.microsoft.com/office/drawing/2014/main" id="{11785A99-06D3-C76A-CAF6-1834996EA223}"/>
              </a:ext>
            </a:extLst>
          </p:cNvPr>
          <p:cNvSpPr/>
          <p:nvPr/>
        </p:nvSpPr>
        <p:spPr>
          <a:xfrm>
            <a:off x="17099995" y="2453436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76" name=" 575">
            <a:extLst>
              <a:ext uri="{FF2B5EF4-FFF2-40B4-BE49-F238E27FC236}">
                <a16:creationId xmlns:a16="http://schemas.microsoft.com/office/drawing/2014/main" id="{428A298F-5B44-6F4C-63FF-6DFCE0F9A430}"/>
              </a:ext>
            </a:extLst>
          </p:cNvPr>
          <p:cNvSpPr/>
          <p:nvPr/>
        </p:nvSpPr>
        <p:spPr>
          <a:xfrm>
            <a:off x="17275571" y="4082689"/>
            <a:ext cx="1600200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580" name="Google Shape;788;p85">
            <a:extLst>
              <a:ext uri="{FF2B5EF4-FFF2-40B4-BE49-F238E27FC236}">
                <a16:creationId xmlns:a16="http://schemas.microsoft.com/office/drawing/2014/main" id="{670E53AA-F92D-522C-316E-55AD6C89EB33}"/>
              </a:ext>
            </a:extLst>
          </p:cNvPr>
          <p:cNvSpPr/>
          <p:nvPr/>
        </p:nvSpPr>
        <p:spPr>
          <a:xfrm>
            <a:off x="11902469" y="245343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792;p85">
            <a:extLst>
              <a:ext uri="{FF2B5EF4-FFF2-40B4-BE49-F238E27FC236}">
                <a16:creationId xmlns:a16="http://schemas.microsoft.com/office/drawing/2014/main" id="{A1AC8669-4D9E-7370-CE74-7E35651B0CF3}"/>
              </a:ext>
            </a:extLst>
          </p:cNvPr>
          <p:cNvSpPr/>
          <p:nvPr/>
        </p:nvSpPr>
        <p:spPr>
          <a:xfrm>
            <a:off x="15100564" y="2453436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797;p85">
            <a:extLst>
              <a:ext uri="{FF2B5EF4-FFF2-40B4-BE49-F238E27FC236}">
                <a16:creationId xmlns:a16="http://schemas.microsoft.com/office/drawing/2014/main" id="{CD269186-F8F8-52CD-A6E6-991BD39D2376}"/>
              </a:ext>
            </a:extLst>
          </p:cNvPr>
          <p:cNvSpPr txBox="1"/>
          <p:nvPr/>
        </p:nvSpPr>
        <p:spPr>
          <a:xfrm>
            <a:off x="15809138" y="2285019"/>
            <a:ext cx="2097221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794;p85">
            <a:extLst>
              <a:ext uri="{FF2B5EF4-FFF2-40B4-BE49-F238E27FC236}">
                <a16:creationId xmlns:a16="http://schemas.microsoft.com/office/drawing/2014/main" id="{C19713B7-DE18-D4D2-7221-586597A112BF}"/>
              </a:ext>
            </a:extLst>
          </p:cNvPr>
          <p:cNvCxnSpPr>
            <a:cxnSpLocks/>
            <a:endCxn id="462" idx="0"/>
          </p:cNvCxnSpPr>
          <p:nvPr/>
        </p:nvCxnSpPr>
        <p:spPr>
          <a:xfrm>
            <a:off x="-52211" y="2083264"/>
            <a:ext cx="1159302" cy="40145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3" name="Google Shape;785;p85">
            <a:extLst>
              <a:ext uri="{FF2B5EF4-FFF2-40B4-BE49-F238E27FC236}">
                <a16:creationId xmlns:a16="http://schemas.microsoft.com/office/drawing/2014/main" id="{BAB053EA-6F8D-E997-4FC1-144376D2BEF1}"/>
              </a:ext>
            </a:extLst>
          </p:cNvPr>
          <p:cNvSpPr txBox="1"/>
          <p:nvPr/>
        </p:nvSpPr>
        <p:spPr>
          <a:xfrm>
            <a:off x="-82268" y="2285976"/>
            <a:ext cx="83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1601;p90">
            <a:extLst>
              <a:ext uri="{FF2B5EF4-FFF2-40B4-BE49-F238E27FC236}">
                <a16:creationId xmlns:a16="http://schemas.microsoft.com/office/drawing/2014/main" id="{D461D8FE-54D4-AA8C-703E-F8D51D46F161}"/>
              </a:ext>
            </a:extLst>
          </p:cNvPr>
          <p:cNvCxnSpPr>
            <a:cxnSpLocks/>
            <a:stCxn id="462" idx="0"/>
            <a:endCxn id="473" idx="0"/>
          </p:cNvCxnSpPr>
          <p:nvPr/>
        </p:nvCxnSpPr>
        <p:spPr>
          <a:xfrm rot="5400000" flipH="1" flipV="1">
            <a:off x="2140063" y="1451751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0" name="Google Shape;785;p85">
            <a:extLst>
              <a:ext uri="{FF2B5EF4-FFF2-40B4-BE49-F238E27FC236}">
                <a16:creationId xmlns:a16="http://schemas.microsoft.com/office/drawing/2014/main" id="{D11AF20D-B77F-42FD-33EF-25BC6258CB45}"/>
              </a:ext>
            </a:extLst>
          </p:cNvPr>
          <p:cNvSpPr txBox="1"/>
          <p:nvPr/>
        </p:nvSpPr>
        <p:spPr>
          <a:xfrm>
            <a:off x="1689576" y="5328905"/>
            <a:ext cx="502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05" name="Google Shape;794;p85">
            <a:extLst>
              <a:ext uri="{FF2B5EF4-FFF2-40B4-BE49-F238E27FC236}">
                <a16:creationId xmlns:a16="http://schemas.microsoft.com/office/drawing/2014/main" id="{CC399893-6A4F-4B6B-05D6-BEF5FF7C64D1}"/>
              </a:ext>
            </a:extLst>
          </p:cNvPr>
          <p:cNvCxnSpPr>
            <a:cxnSpLocks/>
            <a:stCxn id="581" idx="0"/>
            <a:endCxn id="575" idx="0"/>
          </p:cNvCxnSpPr>
          <p:nvPr/>
        </p:nvCxnSpPr>
        <p:spPr>
          <a:xfrm rot="5400000" flipH="1" flipV="1">
            <a:off x="16854659" y="1408001"/>
            <a:ext cx="12700" cy="2090871"/>
          </a:xfrm>
          <a:prstGeom prst="curvedConnector3">
            <a:avLst>
              <a:gd name="adj1" fmla="val 297735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2" name="Google Shape;794;p85">
            <a:extLst>
              <a:ext uri="{FF2B5EF4-FFF2-40B4-BE49-F238E27FC236}">
                <a16:creationId xmlns:a16="http://schemas.microsoft.com/office/drawing/2014/main" id="{27956A0F-7BA0-C9CB-1CA2-39DCF7E8DD75}"/>
              </a:ext>
            </a:extLst>
          </p:cNvPr>
          <p:cNvCxnSpPr>
            <a:cxnSpLocks/>
            <a:endCxn id="567" idx="0"/>
          </p:cNvCxnSpPr>
          <p:nvPr/>
        </p:nvCxnSpPr>
        <p:spPr>
          <a:xfrm>
            <a:off x="1600213" y="5147074"/>
            <a:ext cx="1150757" cy="38503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4" name="Google Shape;784;p85">
            <a:extLst>
              <a:ext uri="{FF2B5EF4-FFF2-40B4-BE49-F238E27FC236}">
                <a16:creationId xmlns:a16="http://schemas.microsoft.com/office/drawing/2014/main" id="{A15EEDCF-3528-AA5E-B2ED-6BA6D8DC22BB}"/>
              </a:ext>
            </a:extLst>
          </p:cNvPr>
          <p:cNvSpPr txBox="1"/>
          <p:nvPr/>
        </p:nvSpPr>
        <p:spPr>
          <a:xfrm>
            <a:off x="3173033" y="2115971"/>
            <a:ext cx="15684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cxnSp>
        <p:nvCxnSpPr>
          <p:cNvPr id="726" name="Google Shape;790;p85">
            <a:extLst>
              <a:ext uri="{FF2B5EF4-FFF2-40B4-BE49-F238E27FC236}">
                <a16:creationId xmlns:a16="http://schemas.microsoft.com/office/drawing/2014/main" id="{ADAD3CAF-C37A-9522-7477-F8E71DEA0109}"/>
              </a:ext>
            </a:extLst>
          </p:cNvPr>
          <p:cNvCxnSpPr>
            <a:cxnSpLocks/>
            <a:stCxn id="728" idx="0"/>
            <a:endCxn id="478" idx="0"/>
          </p:cNvCxnSpPr>
          <p:nvPr/>
        </p:nvCxnSpPr>
        <p:spPr>
          <a:xfrm rot="5400000" flipH="1" flipV="1">
            <a:off x="5535176" y="1703784"/>
            <a:ext cx="57263" cy="1619143"/>
          </a:xfrm>
          <a:prstGeom prst="curvedConnector3">
            <a:avLst>
              <a:gd name="adj1" fmla="val 78742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7" name="Google Shape;793;p85">
            <a:extLst>
              <a:ext uri="{FF2B5EF4-FFF2-40B4-BE49-F238E27FC236}">
                <a16:creationId xmlns:a16="http://schemas.microsoft.com/office/drawing/2014/main" id="{079D9D34-C4D3-DBBC-B58F-FA12DDCADB92}"/>
              </a:ext>
            </a:extLst>
          </p:cNvPr>
          <p:cNvCxnSpPr>
            <a:cxnSpLocks/>
            <a:stCxn id="473" idx="0"/>
            <a:endCxn id="728" idx="0"/>
          </p:cNvCxnSpPr>
          <p:nvPr/>
        </p:nvCxnSpPr>
        <p:spPr>
          <a:xfrm rot="16200000" flipH="1">
            <a:off x="3935003" y="1722754"/>
            <a:ext cx="57263" cy="1581201"/>
          </a:xfrm>
          <a:prstGeom prst="curvedConnector3">
            <a:avLst>
              <a:gd name="adj1" fmla="val -703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8" name="Google Shape;791;p85">
            <a:extLst>
              <a:ext uri="{FF2B5EF4-FFF2-40B4-BE49-F238E27FC236}">
                <a16:creationId xmlns:a16="http://schemas.microsoft.com/office/drawing/2014/main" id="{694E5E2F-55F3-E728-2326-510E80916ACA}"/>
              </a:ext>
            </a:extLst>
          </p:cNvPr>
          <p:cNvSpPr txBox="1"/>
          <p:nvPr/>
        </p:nvSpPr>
        <p:spPr>
          <a:xfrm>
            <a:off x="4582486" y="2541986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90;p85">
            <a:extLst>
              <a:ext uri="{FF2B5EF4-FFF2-40B4-BE49-F238E27FC236}">
                <a16:creationId xmlns:a16="http://schemas.microsoft.com/office/drawing/2014/main" id="{0450E43D-1BF5-8C7C-FA1C-670442443B3B}"/>
              </a:ext>
            </a:extLst>
          </p:cNvPr>
          <p:cNvCxnSpPr>
            <a:cxnSpLocks/>
            <a:stCxn id="735" idx="0"/>
            <a:endCxn id="562" idx="0"/>
          </p:cNvCxnSpPr>
          <p:nvPr/>
        </p:nvCxnSpPr>
        <p:spPr>
          <a:xfrm rot="5400000" flipH="1" flipV="1">
            <a:off x="5103614" y="4756526"/>
            <a:ext cx="72765" cy="1623940"/>
          </a:xfrm>
          <a:prstGeom prst="curvedConnector3">
            <a:avLst>
              <a:gd name="adj1" fmla="val 6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4" name="Google Shape;793;p85">
            <a:extLst>
              <a:ext uri="{FF2B5EF4-FFF2-40B4-BE49-F238E27FC236}">
                <a16:creationId xmlns:a16="http://schemas.microsoft.com/office/drawing/2014/main" id="{E30E93E3-FD0A-92E6-5578-7DC6FBB83BC8}"/>
              </a:ext>
            </a:extLst>
          </p:cNvPr>
          <p:cNvCxnSpPr>
            <a:cxnSpLocks/>
            <a:stCxn id="567" idx="0"/>
            <a:endCxn id="735" idx="0"/>
          </p:cNvCxnSpPr>
          <p:nvPr/>
        </p:nvCxnSpPr>
        <p:spPr>
          <a:xfrm rot="16200000" flipH="1">
            <a:off x="3503115" y="4779967"/>
            <a:ext cx="72765" cy="1577056"/>
          </a:xfrm>
          <a:prstGeom prst="curvedConnector3">
            <a:avLst>
              <a:gd name="adj1" fmla="val -5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91;p85">
            <a:extLst>
              <a:ext uri="{FF2B5EF4-FFF2-40B4-BE49-F238E27FC236}">
                <a16:creationId xmlns:a16="http://schemas.microsoft.com/office/drawing/2014/main" id="{5FD3362C-66C1-39F2-5C46-09F3E37AB1F4}"/>
              </a:ext>
            </a:extLst>
          </p:cNvPr>
          <p:cNvSpPr txBox="1"/>
          <p:nvPr/>
        </p:nvSpPr>
        <p:spPr>
          <a:xfrm>
            <a:off x="4156276" y="5604878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71" name="Google Shape;790;p85">
            <a:extLst>
              <a:ext uri="{FF2B5EF4-FFF2-40B4-BE49-F238E27FC236}">
                <a16:creationId xmlns:a16="http://schemas.microsoft.com/office/drawing/2014/main" id="{A6124E31-8B07-556F-A959-1C3FB4FF4988}"/>
              </a:ext>
            </a:extLst>
          </p:cNvPr>
          <p:cNvCxnSpPr>
            <a:cxnSpLocks/>
            <a:stCxn id="773" idx="0"/>
            <a:endCxn id="581" idx="0"/>
          </p:cNvCxnSpPr>
          <p:nvPr/>
        </p:nvCxnSpPr>
        <p:spPr>
          <a:xfrm rot="5400000" flipH="1" flipV="1">
            <a:off x="14958428" y="1680292"/>
            <a:ext cx="77651" cy="1623941"/>
          </a:xfrm>
          <a:prstGeom prst="curvedConnector3">
            <a:avLst>
              <a:gd name="adj1" fmla="val 57954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2" name="Google Shape;793;p85">
            <a:extLst>
              <a:ext uri="{FF2B5EF4-FFF2-40B4-BE49-F238E27FC236}">
                <a16:creationId xmlns:a16="http://schemas.microsoft.com/office/drawing/2014/main" id="{91DBDC2D-A3F1-9A70-6D3D-F268C7896D9B}"/>
              </a:ext>
            </a:extLst>
          </p:cNvPr>
          <p:cNvCxnSpPr>
            <a:cxnSpLocks/>
            <a:stCxn id="580" idx="0"/>
            <a:endCxn id="773" idx="0"/>
          </p:cNvCxnSpPr>
          <p:nvPr/>
        </p:nvCxnSpPr>
        <p:spPr>
          <a:xfrm rot="16200000" flipH="1">
            <a:off x="13359380" y="1705184"/>
            <a:ext cx="77651" cy="1574154"/>
          </a:xfrm>
          <a:prstGeom prst="curvedConnector3">
            <a:avLst>
              <a:gd name="adj1" fmla="val -47955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3" name="Google Shape;791;p85">
            <a:extLst>
              <a:ext uri="{FF2B5EF4-FFF2-40B4-BE49-F238E27FC236}">
                <a16:creationId xmlns:a16="http://schemas.microsoft.com/office/drawing/2014/main" id="{E49C255E-CA38-55E4-590D-45B754ED8BBE}"/>
              </a:ext>
            </a:extLst>
          </p:cNvPr>
          <p:cNvSpPr txBox="1"/>
          <p:nvPr/>
        </p:nvSpPr>
        <p:spPr>
          <a:xfrm>
            <a:off x="14013533" y="2531087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785;p85">
            <a:extLst>
              <a:ext uri="{FF2B5EF4-FFF2-40B4-BE49-F238E27FC236}">
                <a16:creationId xmlns:a16="http://schemas.microsoft.com/office/drawing/2014/main" id="{7AA3E718-86CD-BF87-8AE9-F96BE532DC9F}"/>
              </a:ext>
            </a:extLst>
          </p:cNvPr>
          <p:cNvSpPr txBox="1"/>
          <p:nvPr/>
        </p:nvSpPr>
        <p:spPr>
          <a:xfrm>
            <a:off x="12619854" y="2157398"/>
            <a:ext cx="156780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785;p85">
            <a:extLst>
              <a:ext uri="{FF2B5EF4-FFF2-40B4-BE49-F238E27FC236}">
                <a16:creationId xmlns:a16="http://schemas.microsoft.com/office/drawing/2014/main" id="{2813821E-C09B-9010-D122-7545B2C656C9}"/>
              </a:ext>
            </a:extLst>
          </p:cNvPr>
          <p:cNvSpPr txBox="1"/>
          <p:nvPr/>
        </p:nvSpPr>
        <p:spPr>
          <a:xfrm>
            <a:off x="14185283" y="2157398"/>
            <a:ext cx="162394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784;p85">
            <a:extLst>
              <a:ext uri="{FF2B5EF4-FFF2-40B4-BE49-F238E27FC236}">
                <a16:creationId xmlns:a16="http://schemas.microsoft.com/office/drawing/2014/main" id="{2DB2696A-8786-512A-308D-DABBFDCC89E0}"/>
              </a:ext>
            </a:extLst>
          </p:cNvPr>
          <p:cNvSpPr txBox="1"/>
          <p:nvPr/>
        </p:nvSpPr>
        <p:spPr>
          <a:xfrm>
            <a:off x="4332307" y="5187180"/>
            <a:ext cx="16694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784;p85">
            <a:extLst>
              <a:ext uri="{FF2B5EF4-FFF2-40B4-BE49-F238E27FC236}">
                <a16:creationId xmlns:a16="http://schemas.microsoft.com/office/drawing/2014/main" id="{B83F914A-8B3F-7A20-F019-0BFC55C4AD97}"/>
              </a:ext>
            </a:extLst>
          </p:cNvPr>
          <p:cNvSpPr txBox="1"/>
          <p:nvPr/>
        </p:nvSpPr>
        <p:spPr>
          <a:xfrm>
            <a:off x="2720816" y="5155808"/>
            <a:ext cx="162465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186" name="Google Shape;783;p85">
            <a:extLst>
              <a:ext uri="{FF2B5EF4-FFF2-40B4-BE49-F238E27FC236}">
                <a16:creationId xmlns:a16="http://schemas.microsoft.com/office/drawing/2014/main" id="{74E5B37B-AACA-EC65-876C-FCB2FA46455D}"/>
              </a:ext>
            </a:extLst>
          </p:cNvPr>
          <p:cNvSpPr/>
          <p:nvPr/>
        </p:nvSpPr>
        <p:spPr>
          <a:xfrm>
            <a:off x="1458415" y="11099370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98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788;p85">
            <a:extLst>
              <a:ext uri="{FF2B5EF4-FFF2-40B4-BE49-F238E27FC236}">
                <a16:creationId xmlns:a16="http://schemas.microsoft.com/office/drawing/2014/main" id="{853F6304-7571-9DE6-498C-564F2A89B533}"/>
              </a:ext>
            </a:extLst>
          </p:cNvPr>
          <p:cNvSpPr/>
          <p:nvPr/>
        </p:nvSpPr>
        <p:spPr>
          <a:xfrm>
            <a:off x="3524359" y="11099370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792;p85">
            <a:extLst>
              <a:ext uri="{FF2B5EF4-FFF2-40B4-BE49-F238E27FC236}">
                <a16:creationId xmlns:a16="http://schemas.microsoft.com/office/drawing/2014/main" id="{824B649F-82BC-4BD1-E325-95365808B734}"/>
              </a:ext>
            </a:extLst>
          </p:cNvPr>
          <p:cNvSpPr/>
          <p:nvPr/>
        </p:nvSpPr>
        <p:spPr>
          <a:xfrm>
            <a:off x="6724703" y="11099370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…,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794;p85">
            <a:extLst>
              <a:ext uri="{FF2B5EF4-FFF2-40B4-BE49-F238E27FC236}">
                <a16:creationId xmlns:a16="http://schemas.microsoft.com/office/drawing/2014/main" id="{92987C31-5972-9D7E-F361-B8109E01F6AA}"/>
              </a:ext>
            </a:extLst>
          </p:cNvPr>
          <p:cNvCxnSpPr>
            <a:cxnSpLocks/>
            <a:stCxn id="303" idx="6"/>
            <a:endCxn id="289" idx="0"/>
          </p:cNvCxnSpPr>
          <p:nvPr/>
        </p:nvCxnSpPr>
        <p:spPr>
          <a:xfrm>
            <a:off x="9550398" y="12224830"/>
            <a:ext cx="765472" cy="1755843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9" name="Google Shape;795;p85">
            <a:extLst>
              <a:ext uri="{FF2B5EF4-FFF2-40B4-BE49-F238E27FC236}">
                <a16:creationId xmlns:a16="http://schemas.microsoft.com/office/drawing/2014/main" id="{EB29F3CE-6FDC-5FC1-C235-C46095B948A4}"/>
              </a:ext>
            </a:extLst>
          </p:cNvPr>
          <p:cNvSpPr/>
          <p:nvPr/>
        </p:nvSpPr>
        <p:spPr>
          <a:xfrm>
            <a:off x="9550398" y="1398067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AB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906;p59">
            <a:extLst>
              <a:ext uri="{FF2B5EF4-FFF2-40B4-BE49-F238E27FC236}">
                <a16:creationId xmlns:a16="http://schemas.microsoft.com/office/drawing/2014/main" id="{2CD573E4-DD85-4253-316A-73A0AF8E2989}"/>
              </a:ext>
            </a:extLst>
          </p:cNvPr>
          <p:cNvSpPr txBox="1"/>
          <p:nvPr/>
        </p:nvSpPr>
        <p:spPr>
          <a:xfrm>
            <a:off x="1007773" y="10113153"/>
            <a:ext cx="1037258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State Model</a:t>
            </a:r>
          </a:p>
        </p:txBody>
      </p:sp>
      <p:sp>
        <p:nvSpPr>
          <p:cNvPr id="294" name="Google Shape;1600;p90">
            <a:extLst>
              <a:ext uri="{FF2B5EF4-FFF2-40B4-BE49-F238E27FC236}">
                <a16:creationId xmlns:a16="http://schemas.microsoft.com/office/drawing/2014/main" id="{DB13A544-5B12-7BB1-DBB1-16B26BE346D7}"/>
              </a:ext>
            </a:extLst>
          </p:cNvPr>
          <p:cNvSpPr/>
          <p:nvPr/>
        </p:nvSpPr>
        <p:spPr>
          <a:xfrm>
            <a:off x="6303290" y="13987626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1600;p90">
            <a:extLst>
              <a:ext uri="{FF2B5EF4-FFF2-40B4-BE49-F238E27FC236}">
                <a16:creationId xmlns:a16="http://schemas.microsoft.com/office/drawing/2014/main" id="{35A981FA-DBC8-070C-35D1-A7BF232A2E79}"/>
              </a:ext>
            </a:extLst>
          </p:cNvPr>
          <p:cNvSpPr/>
          <p:nvPr/>
        </p:nvSpPr>
        <p:spPr>
          <a:xfrm>
            <a:off x="3102294" y="13987626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1601;p90">
            <a:extLst>
              <a:ext uri="{FF2B5EF4-FFF2-40B4-BE49-F238E27FC236}">
                <a16:creationId xmlns:a16="http://schemas.microsoft.com/office/drawing/2014/main" id="{A56F811B-61A8-4429-5013-66FAB0B83B70}"/>
              </a:ext>
            </a:extLst>
          </p:cNvPr>
          <p:cNvCxnSpPr>
            <a:cxnSpLocks/>
            <a:stCxn id="294" idx="0"/>
            <a:endCxn id="303" idx="4"/>
          </p:cNvCxnSpPr>
          <p:nvPr/>
        </p:nvCxnSpPr>
        <p:spPr>
          <a:xfrm rot="5400000" flipH="1" flipV="1">
            <a:off x="7403542" y="11949106"/>
            <a:ext cx="1646928" cy="2430112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2" name="Google Shape;1604;p90">
            <a:extLst>
              <a:ext uri="{FF2B5EF4-FFF2-40B4-BE49-F238E27FC236}">
                <a16:creationId xmlns:a16="http://schemas.microsoft.com/office/drawing/2014/main" id="{32681357-CA37-1893-742C-575403428736}"/>
              </a:ext>
            </a:extLst>
          </p:cNvPr>
          <p:cNvSpPr txBox="1"/>
          <p:nvPr/>
        </p:nvSpPr>
        <p:spPr>
          <a:xfrm>
            <a:off x="7046564" y="13666912"/>
            <a:ext cx="13153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1602;p90">
            <a:extLst>
              <a:ext uri="{FF2B5EF4-FFF2-40B4-BE49-F238E27FC236}">
                <a16:creationId xmlns:a16="http://schemas.microsoft.com/office/drawing/2014/main" id="{CABF02EC-CE92-0896-5138-115A3A426BF7}"/>
              </a:ext>
            </a:extLst>
          </p:cNvPr>
          <p:cNvSpPr/>
          <p:nvPr/>
        </p:nvSpPr>
        <p:spPr>
          <a:xfrm>
            <a:off x="9333726" y="12108962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1608;p90">
            <a:extLst>
              <a:ext uri="{FF2B5EF4-FFF2-40B4-BE49-F238E27FC236}">
                <a16:creationId xmlns:a16="http://schemas.microsoft.com/office/drawing/2014/main" id="{B95BF9CA-F00B-92E3-952B-3224CFCE70C4}"/>
              </a:ext>
            </a:extLst>
          </p:cNvPr>
          <p:cNvCxnSpPr>
            <a:cxnSpLocks/>
            <a:stCxn id="287" idx="0"/>
            <a:endCxn id="303" idx="0"/>
          </p:cNvCxnSpPr>
          <p:nvPr/>
        </p:nvCxnSpPr>
        <p:spPr>
          <a:xfrm rot="16200000" flipH="1">
            <a:off x="7932916" y="10599817"/>
            <a:ext cx="1009592" cy="2008699"/>
          </a:xfrm>
          <a:prstGeom prst="curvedConnector3">
            <a:avLst>
              <a:gd name="adj1" fmla="val -4025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5" name="Google Shape;784;p85">
            <a:extLst>
              <a:ext uri="{FF2B5EF4-FFF2-40B4-BE49-F238E27FC236}">
                <a16:creationId xmlns:a16="http://schemas.microsoft.com/office/drawing/2014/main" id="{25F1D186-0714-C5F7-E299-BE8682450CE6}"/>
              </a:ext>
            </a:extLst>
          </p:cNvPr>
          <p:cNvSpPr txBox="1"/>
          <p:nvPr/>
        </p:nvSpPr>
        <p:spPr>
          <a:xfrm>
            <a:off x="5814134" y="10773428"/>
            <a:ext cx="16191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785;p85">
            <a:extLst>
              <a:ext uri="{FF2B5EF4-FFF2-40B4-BE49-F238E27FC236}">
                <a16:creationId xmlns:a16="http://schemas.microsoft.com/office/drawing/2014/main" id="{0EA0DB29-8C67-F87E-7487-F3BFFCE90C8B}"/>
              </a:ext>
            </a:extLst>
          </p:cNvPr>
          <p:cNvSpPr txBox="1"/>
          <p:nvPr/>
        </p:nvSpPr>
        <p:spPr>
          <a:xfrm>
            <a:off x="2167075" y="10773428"/>
            <a:ext cx="205959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797;p85">
            <a:extLst>
              <a:ext uri="{FF2B5EF4-FFF2-40B4-BE49-F238E27FC236}">
                <a16:creationId xmlns:a16="http://schemas.microsoft.com/office/drawing/2014/main" id="{96D9FA5F-7FC8-3F54-7DE1-D4DE09B802AF}"/>
              </a:ext>
            </a:extLst>
          </p:cNvPr>
          <p:cNvSpPr txBox="1"/>
          <p:nvPr/>
        </p:nvSpPr>
        <p:spPr>
          <a:xfrm>
            <a:off x="7406825" y="10880176"/>
            <a:ext cx="1763673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1" name=" 310">
            <a:extLst>
              <a:ext uri="{FF2B5EF4-FFF2-40B4-BE49-F238E27FC236}">
                <a16:creationId xmlns:a16="http://schemas.microsoft.com/office/drawing/2014/main" id="{87AC8ADC-5EE7-A0BE-D80E-299EF17B920B}"/>
              </a:ext>
            </a:extLst>
          </p:cNvPr>
          <p:cNvSpPr/>
          <p:nvPr/>
        </p:nvSpPr>
        <p:spPr>
          <a:xfrm>
            <a:off x="9404581" y="21149257"/>
            <a:ext cx="1600200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25" name="Google Shape;788;p85">
            <a:extLst>
              <a:ext uri="{FF2B5EF4-FFF2-40B4-BE49-F238E27FC236}">
                <a16:creationId xmlns:a16="http://schemas.microsoft.com/office/drawing/2014/main" id="{C7668214-C0DC-7770-B42F-628DE587E5C6}"/>
              </a:ext>
            </a:extLst>
          </p:cNvPr>
          <p:cNvSpPr/>
          <p:nvPr/>
        </p:nvSpPr>
        <p:spPr>
          <a:xfrm>
            <a:off x="4255945" y="19417516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latin typeface="+mj-lt"/>
                <a:ea typeface="Calibri"/>
                <a:cs typeface="Calibri"/>
                <a:sym typeface="Calibri"/>
              </a:rPr>
              <a:t>, </a:t>
            </a:r>
            <a:endParaRPr sz="1200" i="0" u="none" strike="noStrike" cap="none" dirty="0"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792;p85">
            <a:extLst>
              <a:ext uri="{FF2B5EF4-FFF2-40B4-BE49-F238E27FC236}">
                <a16:creationId xmlns:a16="http://schemas.microsoft.com/office/drawing/2014/main" id="{98C23E6C-4D8B-8C2C-F1FB-48BBC7777938}"/>
              </a:ext>
            </a:extLst>
          </p:cNvPr>
          <p:cNvSpPr/>
          <p:nvPr/>
        </p:nvSpPr>
        <p:spPr>
          <a:xfrm>
            <a:off x="7454040" y="19450781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5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…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i="0" u="none" strike="noStrike" cap="none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lr</a:t>
            </a:r>
            <a:r>
              <a:rPr lang="en-US" sz="12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)</a:t>
            </a:r>
            <a:endParaRPr sz="1200" i="0" u="none" strike="noStrike" cap="none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797;p85">
            <a:extLst>
              <a:ext uri="{FF2B5EF4-FFF2-40B4-BE49-F238E27FC236}">
                <a16:creationId xmlns:a16="http://schemas.microsoft.com/office/drawing/2014/main" id="{13576F84-0440-D1C1-04F2-7BD0B8A60E80}"/>
              </a:ext>
            </a:extLst>
          </p:cNvPr>
          <p:cNvSpPr txBox="1"/>
          <p:nvPr/>
        </p:nvSpPr>
        <p:spPr>
          <a:xfrm>
            <a:off x="8175266" y="19231666"/>
            <a:ext cx="2099894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r>
              <a:rPr lang="en-US" sz="12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1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100" dirty="0" err="1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794;p85">
            <a:extLst>
              <a:ext uri="{FF2B5EF4-FFF2-40B4-BE49-F238E27FC236}">
                <a16:creationId xmlns:a16="http://schemas.microsoft.com/office/drawing/2014/main" id="{34C228F5-A8CB-4A89-60FA-C9915F320B78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007773" y="10697911"/>
            <a:ext cx="1159302" cy="40145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7" name="Google Shape;785;p85">
            <a:extLst>
              <a:ext uri="{FF2B5EF4-FFF2-40B4-BE49-F238E27FC236}">
                <a16:creationId xmlns:a16="http://schemas.microsoft.com/office/drawing/2014/main" id="{18DA50A5-784A-F376-6985-19FA051BACD7}"/>
              </a:ext>
            </a:extLst>
          </p:cNvPr>
          <p:cNvSpPr txBox="1"/>
          <p:nvPr/>
        </p:nvSpPr>
        <p:spPr>
          <a:xfrm>
            <a:off x="976879" y="10814462"/>
            <a:ext cx="7644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1601;p90">
            <a:extLst>
              <a:ext uri="{FF2B5EF4-FFF2-40B4-BE49-F238E27FC236}">
                <a16:creationId xmlns:a16="http://schemas.microsoft.com/office/drawing/2014/main" id="{1FDFE131-4CCB-3314-89DF-842C9AF27ECA}"/>
              </a:ext>
            </a:extLst>
          </p:cNvPr>
          <p:cNvCxnSpPr>
            <a:cxnSpLocks/>
            <a:stCxn id="186" idx="0"/>
            <a:endCxn id="286" idx="0"/>
          </p:cNvCxnSpPr>
          <p:nvPr/>
        </p:nvCxnSpPr>
        <p:spPr>
          <a:xfrm rot="5400000" flipH="1" flipV="1">
            <a:off x="3200047" y="10066398"/>
            <a:ext cx="12700" cy="2065944"/>
          </a:xfrm>
          <a:prstGeom prst="curvedConnector3">
            <a:avLst>
              <a:gd name="adj1" fmla="val 3201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9" name="Google Shape;785;p85">
            <a:extLst>
              <a:ext uri="{FF2B5EF4-FFF2-40B4-BE49-F238E27FC236}">
                <a16:creationId xmlns:a16="http://schemas.microsoft.com/office/drawing/2014/main" id="{E5AE1EE4-A63B-9312-93A3-72D0D3A702CB}"/>
              </a:ext>
            </a:extLst>
          </p:cNvPr>
          <p:cNvSpPr txBox="1"/>
          <p:nvPr/>
        </p:nvSpPr>
        <p:spPr>
          <a:xfrm>
            <a:off x="2565101" y="13784418"/>
            <a:ext cx="809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794;p85">
            <a:extLst>
              <a:ext uri="{FF2B5EF4-FFF2-40B4-BE49-F238E27FC236}">
                <a16:creationId xmlns:a16="http://schemas.microsoft.com/office/drawing/2014/main" id="{12F9ECC7-F417-D03A-79D8-DCEFECA769CE}"/>
              </a:ext>
            </a:extLst>
          </p:cNvPr>
          <p:cNvCxnSpPr>
            <a:cxnSpLocks/>
            <a:stCxn id="326" idx="0"/>
            <a:endCxn id="714" idx="0"/>
          </p:cNvCxnSpPr>
          <p:nvPr/>
        </p:nvCxnSpPr>
        <p:spPr>
          <a:xfrm rot="5400000" flipH="1" flipV="1">
            <a:off x="9202889" y="18396848"/>
            <a:ext cx="13744" cy="2094123"/>
          </a:xfrm>
          <a:prstGeom prst="curvedConnector3">
            <a:avLst>
              <a:gd name="adj1" fmla="val 296960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3" name="Google Shape;794;p85">
            <a:extLst>
              <a:ext uri="{FF2B5EF4-FFF2-40B4-BE49-F238E27FC236}">
                <a16:creationId xmlns:a16="http://schemas.microsoft.com/office/drawing/2014/main" id="{DF557292-FB0E-D4DF-39FC-72207B13553B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2660197" y="13602587"/>
            <a:ext cx="1150757" cy="385039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4" name="Google Shape;784;p85">
            <a:extLst>
              <a:ext uri="{FF2B5EF4-FFF2-40B4-BE49-F238E27FC236}">
                <a16:creationId xmlns:a16="http://schemas.microsoft.com/office/drawing/2014/main" id="{3F8A62E6-C7B8-6781-1317-BA261C3250B6}"/>
              </a:ext>
            </a:extLst>
          </p:cNvPr>
          <p:cNvSpPr txBox="1"/>
          <p:nvPr/>
        </p:nvSpPr>
        <p:spPr>
          <a:xfrm>
            <a:off x="4233017" y="10730618"/>
            <a:ext cx="156841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cxnSp>
        <p:nvCxnSpPr>
          <p:cNvPr id="345" name="Google Shape;790;p85">
            <a:extLst>
              <a:ext uri="{FF2B5EF4-FFF2-40B4-BE49-F238E27FC236}">
                <a16:creationId xmlns:a16="http://schemas.microsoft.com/office/drawing/2014/main" id="{F8BFA827-007E-6EBC-59F1-3EF0DEEE14E1}"/>
              </a:ext>
            </a:extLst>
          </p:cNvPr>
          <p:cNvCxnSpPr>
            <a:cxnSpLocks/>
            <a:stCxn id="347" idx="0"/>
            <a:endCxn id="287" idx="0"/>
          </p:cNvCxnSpPr>
          <p:nvPr/>
        </p:nvCxnSpPr>
        <p:spPr>
          <a:xfrm rot="5400000" flipH="1" flipV="1">
            <a:off x="6595160" y="10318431"/>
            <a:ext cx="57263" cy="1619143"/>
          </a:xfrm>
          <a:prstGeom prst="curvedConnector3">
            <a:avLst>
              <a:gd name="adj1" fmla="val 78742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6" name="Google Shape;793;p85">
            <a:extLst>
              <a:ext uri="{FF2B5EF4-FFF2-40B4-BE49-F238E27FC236}">
                <a16:creationId xmlns:a16="http://schemas.microsoft.com/office/drawing/2014/main" id="{63783801-1F86-324C-60F4-67852BE46F66}"/>
              </a:ext>
            </a:extLst>
          </p:cNvPr>
          <p:cNvCxnSpPr>
            <a:cxnSpLocks/>
            <a:stCxn id="286" idx="0"/>
            <a:endCxn id="347" idx="0"/>
          </p:cNvCxnSpPr>
          <p:nvPr/>
        </p:nvCxnSpPr>
        <p:spPr>
          <a:xfrm rot="16200000" flipH="1">
            <a:off x="4994987" y="10337401"/>
            <a:ext cx="57263" cy="1581201"/>
          </a:xfrm>
          <a:prstGeom prst="curvedConnector3">
            <a:avLst>
              <a:gd name="adj1" fmla="val -703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7" name="Google Shape;791;p85">
            <a:extLst>
              <a:ext uri="{FF2B5EF4-FFF2-40B4-BE49-F238E27FC236}">
                <a16:creationId xmlns:a16="http://schemas.microsoft.com/office/drawing/2014/main" id="{6D4B413C-F116-C119-9434-1D2BC7967EFE}"/>
              </a:ext>
            </a:extLst>
          </p:cNvPr>
          <p:cNvSpPr txBox="1"/>
          <p:nvPr/>
        </p:nvSpPr>
        <p:spPr>
          <a:xfrm>
            <a:off x="5642470" y="11156633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790;p85">
            <a:extLst>
              <a:ext uri="{FF2B5EF4-FFF2-40B4-BE49-F238E27FC236}">
                <a16:creationId xmlns:a16="http://schemas.microsoft.com/office/drawing/2014/main" id="{381E862C-3D61-3106-191A-A77E5B7BD96C}"/>
              </a:ext>
            </a:extLst>
          </p:cNvPr>
          <p:cNvCxnSpPr>
            <a:cxnSpLocks/>
            <a:stCxn id="350" idx="0"/>
            <a:endCxn id="294" idx="0"/>
          </p:cNvCxnSpPr>
          <p:nvPr/>
        </p:nvCxnSpPr>
        <p:spPr>
          <a:xfrm rot="5400000" flipH="1" flipV="1">
            <a:off x="6163598" y="13212039"/>
            <a:ext cx="72765" cy="1623940"/>
          </a:xfrm>
          <a:prstGeom prst="curvedConnector3">
            <a:avLst>
              <a:gd name="adj1" fmla="val 6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9" name="Google Shape;793;p85">
            <a:extLst>
              <a:ext uri="{FF2B5EF4-FFF2-40B4-BE49-F238E27FC236}">
                <a16:creationId xmlns:a16="http://schemas.microsoft.com/office/drawing/2014/main" id="{D1F6975D-798F-2BAA-12F5-7A7962A66034}"/>
              </a:ext>
            </a:extLst>
          </p:cNvPr>
          <p:cNvCxnSpPr>
            <a:cxnSpLocks/>
            <a:stCxn id="295" idx="0"/>
            <a:endCxn id="350" idx="0"/>
          </p:cNvCxnSpPr>
          <p:nvPr/>
        </p:nvCxnSpPr>
        <p:spPr>
          <a:xfrm rot="16200000" flipH="1">
            <a:off x="4563099" y="13235480"/>
            <a:ext cx="72765" cy="1577056"/>
          </a:xfrm>
          <a:prstGeom prst="curvedConnector3">
            <a:avLst>
              <a:gd name="adj1" fmla="val -52360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0" name="Google Shape;791;p85">
            <a:extLst>
              <a:ext uri="{FF2B5EF4-FFF2-40B4-BE49-F238E27FC236}">
                <a16:creationId xmlns:a16="http://schemas.microsoft.com/office/drawing/2014/main" id="{4D73030D-19FB-15A8-75A2-18CFA86B9812}"/>
              </a:ext>
            </a:extLst>
          </p:cNvPr>
          <p:cNvSpPr txBox="1"/>
          <p:nvPr/>
        </p:nvSpPr>
        <p:spPr>
          <a:xfrm>
            <a:off x="5216260" y="14060391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790;p85">
            <a:extLst>
              <a:ext uri="{FF2B5EF4-FFF2-40B4-BE49-F238E27FC236}">
                <a16:creationId xmlns:a16="http://schemas.microsoft.com/office/drawing/2014/main" id="{A5BB9D41-7606-C18D-76BB-B1B1EFD0D490}"/>
              </a:ext>
            </a:extLst>
          </p:cNvPr>
          <p:cNvCxnSpPr>
            <a:cxnSpLocks/>
            <a:stCxn id="386" idx="0"/>
            <a:endCxn id="326" idx="0"/>
          </p:cNvCxnSpPr>
          <p:nvPr/>
        </p:nvCxnSpPr>
        <p:spPr>
          <a:xfrm rot="5400000" flipH="1" flipV="1">
            <a:off x="7330779" y="18658761"/>
            <a:ext cx="39900" cy="1623941"/>
          </a:xfrm>
          <a:prstGeom prst="curvedConnector3">
            <a:avLst>
              <a:gd name="adj1" fmla="val 112791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Google Shape;793;p85">
            <a:extLst>
              <a:ext uri="{FF2B5EF4-FFF2-40B4-BE49-F238E27FC236}">
                <a16:creationId xmlns:a16="http://schemas.microsoft.com/office/drawing/2014/main" id="{B4DD8806-61F6-94AA-CD3C-F3AB3CA2909D}"/>
              </a:ext>
            </a:extLst>
          </p:cNvPr>
          <p:cNvCxnSpPr>
            <a:cxnSpLocks/>
            <a:stCxn id="325" idx="0"/>
            <a:endCxn id="386" idx="0"/>
          </p:cNvCxnSpPr>
          <p:nvPr/>
        </p:nvCxnSpPr>
        <p:spPr>
          <a:xfrm rot="16200000" flipH="1">
            <a:off x="5715099" y="18667021"/>
            <a:ext cx="73165" cy="1574154"/>
          </a:xfrm>
          <a:prstGeom prst="curvedConnector3">
            <a:avLst>
              <a:gd name="adj1" fmla="val -519661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6" name="Google Shape;791;p85">
            <a:extLst>
              <a:ext uri="{FF2B5EF4-FFF2-40B4-BE49-F238E27FC236}">
                <a16:creationId xmlns:a16="http://schemas.microsoft.com/office/drawing/2014/main" id="{6F2AEFB2-BDDD-E211-D10A-536DBC971822}"/>
              </a:ext>
            </a:extLst>
          </p:cNvPr>
          <p:cNvSpPr txBox="1"/>
          <p:nvPr/>
        </p:nvSpPr>
        <p:spPr>
          <a:xfrm>
            <a:off x="6367009" y="19490681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785;p85">
            <a:extLst>
              <a:ext uri="{FF2B5EF4-FFF2-40B4-BE49-F238E27FC236}">
                <a16:creationId xmlns:a16="http://schemas.microsoft.com/office/drawing/2014/main" id="{4F4C404E-9D3B-A295-4BDB-4C451550B198}"/>
              </a:ext>
            </a:extLst>
          </p:cNvPr>
          <p:cNvSpPr txBox="1"/>
          <p:nvPr/>
        </p:nvSpPr>
        <p:spPr>
          <a:xfrm>
            <a:off x="4964603" y="19116992"/>
            <a:ext cx="156718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785;p85">
            <a:extLst>
              <a:ext uri="{FF2B5EF4-FFF2-40B4-BE49-F238E27FC236}">
                <a16:creationId xmlns:a16="http://schemas.microsoft.com/office/drawing/2014/main" id="{0A35A241-498B-46E6-9176-8BBCC34DC817}"/>
              </a:ext>
            </a:extLst>
          </p:cNvPr>
          <p:cNvSpPr txBox="1"/>
          <p:nvPr/>
        </p:nvSpPr>
        <p:spPr>
          <a:xfrm>
            <a:off x="6538759" y="19116992"/>
            <a:ext cx="162394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solidFill>
                  <a:srgbClr val="7D3368"/>
                </a:solidFill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784;p85">
            <a:extLst>
              <a:ext uri="{FF2B5EF4-FFF2-40B4-BE49-F238E27FC236}">
                <a16:creationId xmlns:a16="http://schemas.microsoft.com/office/drawing/2014/main" id="{881A89CA-574F-621C-3A08-3CE9983F05D4}"/>
              </a:ext>
            </a:extLst>
          </p:cNvPr>
          <p:cNvSpPr txBox="1"/>
          <p:nvPr/>
        </p:nvSpPr>
        <p:spPr>
          <a:xfrm>
            <a:off x="5392291" y="13642693"/>
            <a:ext cx="16694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m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784;p85">
            <a:extLst>
              <a:ext uri="{FF2B5EF4-FFF2-40B4-BE49-F238E27FC236}">
                <a16:creationId xmlns:a16="http://schemas.microsoft.com/office/drawing/2014/main" id="{97201644-45D5-6B46-B4CB-8177A521A383}"/>
              </a:ext>
            </a:extLst>
          </p:cNvPr>
          <p:cNvSpPr txBox="1"/>
          <p:nvPr/>
        </p:nvSpPr>
        <p:spPr>
          <a:xfrm>
            <a:off x="3780800" y="13611321"/>
            <a:ext cx="162465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430" name="Google Shape;1694;p119">
            <a:extLst>
              <a:ext uri="{FF2B5EF4-FFF2-40B4-BE49-F238E27FC236}">
                <a16:creationId xmlns:a16="http://schemas.microsoft.com/office/drawing/2014/main" id="{CA775471-3583-75AD-C47B-828C53BA3355}"/>
              </a:ext>
            </a:extLst>
          </p:cNvPr>
          <p:cNvSpPr txBox="1"/>
          <p:nvPr/>
        </p:nvSpPr>
        <p:spPr>
          <a:xfrm>
            <a:off x="9530640" y="4943746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1695;p119">
            <a:extLst>
              <a:ext uri="{FF2B5EF4-FFF2-40B4-BE49-F238E27FC236}">
                <a16:creationId xmlns:a16="http://schemas.microsoft.com/office/drawing/2014/main" id="{35A222A4-56D5-7D9A-96BB-7738AEA1C5D4}"/>
              </a:ext>
            </a:extLst>
          </p:cNvPr>
          <p:cNvSpPr txBox="1"/>
          <p:nvPr/>
        </p:nvSpPr>
        <p:spPr>
          <a:xfrm>
            <a:off x="9530641" y="4552510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1696;p119">
            <a:extLst>
              <a:ext uri="{FF2B5EF4-FFF2-40B4-BE49-F238E27FC236}">
                <a16:creationId xmlns:a16="http://schemas.microsoft.com/office/drawing/2014/main" id="{041068BF-7086-EA3C-4D2B-BE689CC7037A}"/>
              </a:ext>
            </a:extLst>
          </p:cNvPr>
          <p:cNvSpPr txBox="1"/>
          <p:nvPr/>
        </p:nvSpPr>
        <p:spPr>
          <a:xfrm>
            <a:off x="9530641" y="5716662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1697;p119">
            <a:extLst>
              <a:ext uri="{FF2B5EF4-FFF2-40B4-BE49-F238E27FC236}">
                <a16:creationId xmlns:a16="http://schemas.microsoft.com/office/drawing/2014/main" id="{0222F074-A83D-F048-8227-5367386B25B3}"/>
              </a:ext>
            </a:extLst>
          </p:cNvPr>
          <p:cNvSpPr/>
          <p:nvPr/>
        </p:nvSpPr>
        <p:spPr>
          <a:xfrm>
            <a:off x="9071057" y="485423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1698;p119">
            <a:extLst>
              <a:ext uri="{FF2B5EF4-FFF2-40B4-BE49-F238E27FC236}">
                <a16:creationId xmlns:a16="http://schemas.microsoft.com/office/drawing/2014/main" id="{233B312C-3CFA-7627-CB82-C64A5AE233D8}"/>
              </a:ext>
            </a:extLst>
          </p:cNvPr>
          <p:cNvSpPr/>
          <p:nvPr/>
        </p:nvSpPr>
        <p:spPr>
          <a:xfrm>
            <a:off x="9071057" y="4463000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1700;p119">
            <a:extLst>
              <a:ext uri="{FF2B5EF4-FFF2-40B4-BE49-F238E27FC236}">
                <a16:creationId xmlns:a16="http://schemas.microsoft.com/office/drawing/2014/main" id="{B9F68937-2B2D-7A4B-72A2-51CDFA8C24B3}"/>
              </a:ext>
            </a:extLst>
          </p:cNvPr>
          <p:cNvSpPr txBox="1"/>
          <p:nvPr/>
        </p:nvSpPr>
        <p:spPr>
          <a:xfrm>
            <a:off x="9530642" y="5334982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1701;p119">
            <a:extLst>
              <a:ext uri="{FF2B5EF4-FFF2-40B4-BE49-F238E27FC236}">
                <a16:creationId xmlns:a16="http://schemas.microsoft.com/office/drawing/2014/main" id="{F686F676-0F55-1583-B8B9-23F7826E0D3C}"/>
              </a:ext>
            </a:extLst>
          </p:cNvPr>
          <p:cNvSpPr/>
          <p:nvPr/>
        </p:nvSpPr>
        <p:spPr>
          <a:xfrm>
            <a:off x="9071057" y="5245472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215A0C62-48B6-9802-212B-9512C03CFFD1}"/>
              </a:ext>
            </a:extLst>
          </p:cNvPr>
          <p:cNvSpPr txBox="1"/>
          <p:nvPr/>
        </p:nvSpPr>
        <p:spPr>
          <a:xfrm>
            <a:off x="9257522" y="4111137"/>
            <a:ext cx="786732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40" name="Isosceles Triangle 439">
            <a:extLst>
              <a:ext uri="{FF2B5EF4-FFF2-40B4-BE49-F238E27FC236}">
                <a16:creationId xmlns:a16="http://schemas.microsoft.com/office/drawing/2014/main" id="{EDA198FA-D687-F656-F04B-0CA8C850D4CE}"/>
              </a:ext>
            </a:extLst>
          </p:cNvPr>
          <p:cNvSpPr/>
          <p:nvPr/>
        </p:nvSpPr>
        <p:spPr>
          <a:xfrm>
            <a:off x="9037580" y="5636708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413" name="Google Shape;785;p85">
            <a:extLst>
              <a:ext uri="{FF2B5EF4-FFF2-40B4-BE49-F238E27FC236}">
                <a16:creationId xmlns:a16="http://schemas.microsoft.com/office/drawing/2014/main" id="{4E785448-56F8-77CD-A8A7-C9385ABA0DA1}"/>
              </a:ext>
            </a:extLst>
          </p:cNvPr>
          <p:cNvSpPr txBox="1"/>
          <p:nvPr/>
        </p:nvSpPr>
        <p:spPr>
          <a:xfrm>
            <a:off x="10613835" y="2134355"/>
            <a:ext cx="157415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785;p85">
            <a:extLst>
              <a:ext uri="{FF2B5EF4-FFF2-40B4-BE49-F238E27FC236}">
                <a16:creationId xmlns:a16="http://schemas.microsoft.com/office/drawing/2014/main" id="{2C2BC4D9-E6E7-6691-16A0-389F096DC65B}"/>
              </a:ext>
            </a:extLst>
          </p:cNvPr>
          <p:cNvSpPr txBox="1"/>
          <p:nvPr/>
        </p:nvSpPr>
        <p:spPr>
          <a:xfrm>
            <a:off x="3456285" y="19135925"/>
            <a:ext cx="9271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1601;p90">
            <a:extLst>
              <a:ext uri="{FF2B5EF4-FFF2-40B4-BE49-F238E27FC236}">
                <a16:creationId xmlns:a16="http://schemas.microsoft.com/office/drawing/2014/main" id="{C75311B9-FFA6-F9FF-B5FC-D5D193E554F0}"/>
              </a:ext>
            </a:extLst>
          </p:cNvPr>
          <p:cNvCxnSpPr>
            <a:cxnSpLocks/>
            <a:stCxn id="289" idx="3"/>
            <a:endCxn id="391" idx="1"/>
          </p:cNvCxnSpPr>
          <p:nvPr/>
        </p:nvCxnSpPr>
        <p:spPr>
          <a:xfrm rot="5400000">
            <a:off x="5623002" y="14739595"/>
            <a:ext cx="4034470" cy="5351267"/>
          </a:xfrm>
          <a:prstGeom prst="curvedConnector4">
            <a:avLst>
              <a:gd name="adj1" fmla="val 46090"/>
              <a:gd name="adj2" fmla="val 12487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1" name="TextBox 470">
            <a:extLst>
              <a:ext uri="{FF2B5EF4-FFF2-40B4-BE49-F238E27FC236}">
                <a16:creationId xmlns:a16="http://schemas.microsoft.com/office/drawing/2014/main" id="{E2438F61-9783-BAEF-4D80-EE501DED69D8}"/>
              </a:ext>
            </a:extLst>
          </p:cNvPr>
          <p:cNvSpPr txBox="1"/>
          <p:nvPr/>
        </p:nvSpPr>
        <p:spPr>
          <a:xfrm>
            <a:off x="9257523" y="6050317"/>
            <a:ext cx="3795483" cy="9028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</a:t>
            </a:r>
          </a:p>
        </p:txBody>
      </p:sp>
      <p:sp>
        <p:nvSpPr>
          <p:cNvPr id="654" name="Google Shape;1694;p119">
            <a:extLst>
              <a:ext uri="{FF2B5EF4-FFF2-40B4-BE49-F238E27FC236}">
                <a16:creationId xmlns:a16="http://schemas.microsoft.com/office/drawing/2014/main" id="{DC8C5D43-C4E0-04D1-EDD0-A45CB5A540AE}"/>
              </a:ext>
            </a:extLst>
          </p:cNvPr>
          <p:cNvSpPr txBox="1"/>
          <p:nvPr/>
        </p:nvSpPr>
        <p:spPr>
          <a:xfrm>
            <a:off x="1500833" y="21952167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1695;p119">
            <a:extLst>
              <a:ext uri="{FF2B5EF4-FFF2-40B4-BE49-F238E27FC236}">
                <a16:creationId xmlns:a16="http://schemas.microsoft.com/office/drawing/2014/main" id="{AC0B9316-762F-0FF4-AD3E-CD1272FCDEA2}"/>
              </a:ext>
            </a:extLst>
          </p:cNvPr>
          <p:cNvSpPr txBox="1"/>
          <p:nvPr/>
        </p:nvSpPr>
        <p:spPr>
          <a:xfrm>
            <a:off x="1500834" y="21560931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1696;p119">
            <a:extLst>
              <a:ext uri="{FF2B5EF4-FFF2-40B4-BE49-F238E27FC236}">
                <a16:creationId xmlns:a16="http://schemas.microsoft.com/office/drawing/2014/main" id="{8A9352FA-3413-B57B-47AD-93B3B976BA6C}"/>
              </a:ext>
            </a:extLst>
          </p:cNvPr>
          <p:cNvSpPr txBox="1"/>
          <p:nvPr/>
        </p:nvSpPr>
        <p:spPr>
          <a:xfrm>
            <a:off x="1500834" y="22725083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1697;p119">
            <a:extLst>
              <a:ext uri="{FF2B5EF4-FFF2-40B4-BE49-F238E27FC236}">
                <a16:creationId xmlns:a16="http://schemas.microsoft.com/office/drawing/2014/main" id="{35E705F9-30BB-856C-2A40-9CFE280DD24F}"/>
              </a:ext>
            </a:extLst>
          </p:cNvPr>
          <p:cNvSpPr/>
          <p:nvPr/>
        </p:nvSpPr>
        <p:spPr>
          <a:xfrm>
            <a:off x="1041250" y="21862657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1698;p119">
            <a:extLst>
              <a:ext uri="{FF2B5EF4-FFF2-40B4-BE49-F238E27FC236}">
                <a16:creationId xmlns:a16="http://schemas.microsoft.com/office/drawing/2014/main" id="{E39EFFE8-F645-84F6-5860-09084E5CB43E}"/>
              </a:ext>
            </a:extLst>
          </p:cNvPr>
          <p:cNvSpPr/>
          <p:nvPr/>
        </p:nvSpPr>
        <p:spPr>
          <a:xfrm>
            <a:off x="1041250" y="21471421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1700;p119">
            <a:extLst>
              <a:ext uri="{FF2B5EF4-FFF2-40B4-BE49-F238E27FC236}">
                <a16:creationId xmlns:a16="http://schemas.microsoft.com/office/drawing/2014/main" id="{4CCA4371-B9B9-F3FE-056F-4AB7656CBCCD}"/>
              </a:ext>
            </a:extLst>
          </p:cNvPr>
          <p:cNvSpPr txBox="1"/>
          <p:nvPr/>
        </p:nvSpPr>
        <p:spPr>
          <a:xfrm>
            <a:off x="1500834" y="22343403"/>
            <a:ext cx="564431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1701;p119">
            <a:extLst>
              <a:ext uri="{FF2B5EF4-FFF2-40B4-BE49-F238E27FC236}">
                <a16:creationId xmlns:a16="http://schemas.microsoft.com/office/drawing/2014/main" id="{41DCC09E-F3F6-8C6C-5191-4043FC186BEB}"/>
              </a:ext>
            </a:extLst>
          </p:cNvPr>
          <p:cNvSpPr/>
          <p:nvPr/>
        </p:nvSpPr>
        <p:spPr>
          <a:xfrm>
            <a:off x="1041250" y="22253893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04F8CF20-B96E-A3A1-19E3-B148AFBDA625}"/>
              </a:ext>
            </a:extLst>
          </p:cNvPr>
          <p:cNvSpPr txBox="1"/>
          <p:nvPr/>
        </p:nvSpPr>
        <p:spPr>
          <a:xfrm>
            <a:off x="1227715" y="21119558"/>
            <a:ext cx="786732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289E9587-61FF-24F7-DF00-E685D95861B1}"/>
              </a:ext>
            </a:extLst>
          </p:cNvPr>
          <p:cNvSpPr/>
          <p:nvPr/>
        </p:nvSpPr>
        <p:spPr>
          <a:xfrm>
            <a:off x="1007773" y="22645129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E7CA8762-68C4-AA8C-12F2-4935C0B9984B}"/>
              </a:ext>
            </a:extLst>
          </p:cNvPr>
          <p:cNvSpPr txBox="1"/>
          <p:nvPr/>
        </p:nvSpPr>
        <p:spPr>
          <a:xfrm>
            <a:off x="1227716" y="23058737"/>
            <a:ext cx="949182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  <a:tab pos="6121400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	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 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 vulnerabilities</a:t>
            </a:r>
          </a:p>
        </p:txBody>
      </p:sp>
      <p:sp>
        <p:nvSpPr>
          <p:cNvPr id="614" name="Google Shape;791;p85">
            <a:extLst>
              <a:ext uri="{FF2B5EF4-FFF2-40B4-BE49-F238E27FC236}">
                <a16:creationId xmlns:a16="http://schemas.microsoft.com/office/drawing/2014/main" id="{74FAE858-E916-C8D9-7E60-B24EAD595FFD}"/>
              </a:ext>
            </a:extLst>
          </p:cNvPr>
          <p:cNvSpPr txBox="1"/>
          <p:nvPr/>
        </p:nvSpPr>
        <p:spPr>
          <a:xfrm>
            <a:off x="17864570" y="2291402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793;p85">
            <a:extLst>
              <a:ext uri="{FF2B5EF4-FFF2-40B4-BE49-F238E27FC236}">
                <a16:creationId xmlns:a16="http://schemas.microsoft.com/office/drawing/2014/main" id="{53C808D7-1F7E-0785-23EC-21E0C7A6332F}"/>
              </a:ext>
            </a:extLst>
          </p:cNvPr>
          <p:cNvCxnSpPr>
            <a:cxnSpLocks/>
            <a:stCxn id="547" idx="0"/>
            <a:endCxn id="580" idx="0"/>
          </p:cNvCxnSpPr>
          <p:nvPr/>
        </p:nvCxnSpPr>
        <p:spPr>
          <a:xfrm rot="5400000" flipH="1" flipV="1">
            <a:off x="11434394" y="1276702"/>
            <a:ext cx="12700" cy="2353469"/>
          </a:xfrm>
          <a:prstGeom prst="curvedConnector3">
            <a:avLst>
              <a:gd name="adj1" fmla="val 297733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3" name="Google Shape;791;p85">
            <a:extLst>
              <a:ext uri="{FF2B5EF4-FFF2-40B4-BE49-F238E27FC236}">
                <a16:creationId xmlns:a16="http://schemas.microsoft.com/office/drawing/2014/main" id="{46517C8D-8C4F-DCB1-0A4A-F8F9FECE75A8}"/>
              </a:ext>
            </a:extLst>
          </p:cNvPr>
          <p:cNvSpPr txBox="1"/>
          <p:nvPr/>
        </p:nvSpPr>
        <p:spPr>
          <a:xfrm>
            <a:off x="10703316" y="1951049"/>
            <a:ext cx="209290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67DB1E36-4028-210F-EBA3-5AD76F1513BB}"/>
              </a:ext>
            </a:extLst>
          </p:cNvPr>
          <p:cNvCxnSpPr>
            <a:cxnSpLocks/>
          </p:cNvCxnSpPr>
          <p:nvPr/>
        </p:nvCxnSpPr>
        <p:spPr>
          <a:xfrm>
            <a:off x="10389856" y="254464"/>
            <a:ext cx="9187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Google Shape;791;p85">
            <a:extLst>
              <a:ext uri="{FF2B5EF4-FFF2-40B4-BE49-F238E27FC236}">
                <a16:creationId xmlns:a16="http://schemas.microsoft.com/office/drawing/2014/main" id="{D4F3628B-F7CC-A9C9-63BA-60F0F6E8F647}"/>
              </a:ext>
            </a:extLst>
          </p:cNvPr>
          <p:cNvSpPr txBox="1"/>
          <p:nvPr/>
        </p:nvSpPr>
        <p:spPr>
          <a:xfrm>
            <a:off x="10248110" y="2282646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91;p85">
            <a:extLst>
              <a:ext uri="{FF2B5EF4-FFF2-40B4-BE49-F238E27FC236}">
                <a16:creationId xmlns:a16="http://schemas.microsoft.com/office/drawing/2014/main" id="{AF76D16F-AAFC-832E-E8F1-8721F89D429C}"/>
              </a:ext>
            </a:extLst>
          </p:cNvPr>
          <p:cNvSpPr txBox="1"/>
          <p:nvPr/>
        </p:nvSpPr>
        <p:spPr>
          <a:xfrm>
            <a:off x="10289335" y="13809865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95;p85">
            <a:extLst>
              <a:ext uri="{FF2B5EF4-FFF2-40B4-BE49-F238E27FC236}">
                <a16:creationId xmlns:a16="http://schemas.microsoft.com/office/drawing/2014/main" id="{32BDF0BA-3C08-65A8-0747-91B486B6B585}"/>
              </a:ext>
            </a:extLst>
          </p:cNvPr>
          <p:cNvSpPr/>
          <p:nvPr/>
        </p:nvSpPr>
        <p:spPr>
          <a:xfrm>
            <a:off x="9721113" y="1955024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95;p85">
            <a:extLst>
              <a:ext uri="{FF2B5EF4-FFF2-40B4-BE49-F238E27FC236}">
                <a16:creationId xmlns:a16="http://schemas.microsoft.com/office/drawing/2014/main" id="{AF1E6EAC-B66A-1B99-E6F1-A1A37F2A5779}"/>
              </a:ext>
            </a:extLst>
          </p:cNvPr>
          <p:cNvSpPr/>
          <p:nvPr/>
        </p:nvSpPr>
        <p:spPr>
          <a:xfrm>
            <a:off x="9491351" y="19437037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791;p85">
            <a:extLst>
              <a:ext uri="{FF2B5EF4-FFF2-40B4-BE49-F238E27FC236}">
                <a16:creationId xmlns:a16="http://schemas.microsoft.com/office/drawing/2014/main" id="{3FB26857-8CD0-9E93-D4B6-9B29BBBA925A}"/>
              </a:ext>
            </a:extLst>
          </p:cNvPr>
          <p:cNvSpPr txBox="1"/>
          <p:nvPr/>
        </p:nvSpPr>
        <p:spPr>
          <a:xfrm>
            <a:off x="7011950" y="17073722"/>
            <a:ext cx="545414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. . .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A9C1DD-3966-3D49-0ECE-090549CCCD65}"/>
              </a:ext>
            </a:extLst>
          </p:cNvPr>
          <p:cNvSpPr/>
          <p:nvPr/>
        </p:nvSpPr>
        <p:spPr>
          <a:xfrm>
            <a:off x="17780949" y="17197613"/>
            <a:ext cx="400000" cy="353111"/>
          </a:xfrm>
          <a:prstGeom prst="triangle">
            <a:avLst/>
          </a:prstGeom>
          <a:solidFill>
            <a:srgbClr val="DFDAEA"/>
          </a:solidFill>
          <a:ln w="6350">
            <a:no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2" name="Google Shape;788;p85">
            <a:extLst>
              <a:ext uri="{FF2B5EF4-FFF2-40B4-BE49-F238E27FC236}">
                <a16:creationId xmlns:a16="http://schemas.microsoft.com/office/drawing/2014/main" id="{5BEE36CF-F478-F55E-EBDA-F270CAA075E0}"/>
              </a:ext>
            </a:extLst>
          </p:cNvPr>
          <p:cNvSpPr/>
          <p:nvPr/>
        </p:nvSpPr>
        <p:spPr>
          <a:xfrm>
            <a:off x="-8693490" y="10551378"/>
            <a:ext cx="1417320" cy="1417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600;p90">
            <a:extLst>
              <a:ext uri="{FF2B5EF4-FFF2-40B4-BE49-F238E27FC236}">
                <a16:creationId xmlns:a16="http://schemas.microsoft.com/office/drawing/2014/main" id="{E48AA887-C40B-A60B-4638-F6214D9DBA57}"/>
              </a:ext>
            </a:extLst>
          </p:cNvPr>
          <p:cNvSpPr/>
          <p:nvPr/>
        </p:nvSpPr>
        <p:spPr>
          <a:xfrm>
            <a:off x="-8791289" y="10511044"/>
            <a:ext cx="1417320" cy="1417320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797;p85">
            <a:extLst>
              <a:ext uri="{FF2B5EF4-FFF2-40B4-BE49-F238E27FC236}">
                <a16:creationId xmlns:a16="http://schemas.microsoft.com/office/drawing/2014/main" id="{7FF4EB13-4DA1-F73B-BEA0-5BE7B1FFEE7F}"/>
              </a:ext>
            </a:extLst>
          </p:cNvPr>
          <p:cNvSpPr txBox="1"/>
          <p:nvPr/>
        </p:nvSpPr>
        <p:spPr>
          <a:xfrm>
            <a:off x="9657696" y="14980268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AB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AB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)</a:t>
            </a:r>
          </a:p>
        </p:txBody>
      </p:sp>
      <p:sp>
        <p:nvSpPr>
          <p:cNvPr id="20" name="Google Shape;797;p85">
            <a:extLst>
              <a:ext uri="{FF2B5EF4-FFF2-40B4-BE49-F238E27FC236}">
                <a16:creationId xmlns:a16="http://schemas.microsoft.com/office/drawing/2014/main" id="{22CC95C0-36A8-D7A9-6B5D-02963F05D720}"/>
              </a:ext>
            </a:extLst>
          </p:cNvPr>
          <p:cNvSpPr txBox="1"/>
          <p:nvPr/>
        </p:nvSpPr>
        <p:spPr>
          <a:xfrm>
            <a:off x="9564021" y="20444125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660066"/>
                </a:solidFill>
                <a:latin typeface="+mj-lt"/>
              </a:rPr>
              <a:t>(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exploit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)</a:t>
            </a:r>
          </a:p>
        </p:txBody>
      </p:sp>
      <p:sp>
        <p:nvSpPr>
          <p:cNvPr id="165" name="Google Shape;797;p85">
            <a:extLst>
              <a:ext uri="{FF2B5EF4-FFF2-40B4-BE49-F238E27FC236}">
                <a16:creationId xmlns:a16="http://schemas.microsoft.com/office/drawing/2014/main" id="{CD299610-95CD-752E-BA0A-5EBDAB4A6DA4}"/>
              </a:ext>
            </a:extLst>
          </p:cNvPr>
          <p:cNvSpPr txBox="1"/>
          <p:nvPr/>
        </p:nvSpPr>
        <p:spPr>
          <a:xfrm>
            <a:off x="8919160" y="13143177"/>
            <a:ext cx="1763673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b="0" i="0" u="none" strike="noStrike" cap="none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AB</a:t>
            </a:r>
            <a:endParaRPr sz="1200" b="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73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0"/>
                            </p:stCondLst>
                            <p:childTnLst>
                              <p:par>
                                <p:cTn id="1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000"/>
                            </p:stCondLst>
                            <p:childTnLst>
                              <p:par>
                                <p:cTn id="2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500"/>
                            </p:stCondLst>
                            <p:childTnLst>
                              <p:par>
                                <p:cTn id="2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000"/>
                            </p:stCondLst>
                            <p:childTnLst>
                              <p:par>
                                <p:cTn id="2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500"/>
                            </p:stCondLst>
                            <p:childTnLst>
                              <p:par>
                                <p:cTn id="2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4000"/>
                            </p:stCondLst>
                            <p:childTnLst>
                              <p:par>
                                <p:cTn id="3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500"/>
                            </p:stCondLst>
                            <p:childTnLst>
                              <p:par>
                                <p:cTn id="3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0"/>
                            </p:stCondLst>
                            <p:childTnLst>
                              <p:par>
                                <p:cTn id="3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500"/>
                            </p:stCondLst>
                            <p:childTnLst>
                              <p:par>
                                <p:cTn id="3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000"/>
                            </p:stCondLst>
                            <p:childTnLst>
                              <p:par>
                                <p:cTn id="3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795;p85">
            <a:extLst>
              <a:ext uri="{FF2B5EF4-FFF2-40B4-BE49-F238E27FC236}">
                <a16:creationId xmlns:a16="http://schemas.microsoft.com/office/drawing/2014/main" id="{6BC5211E-E570-6DF5-2F35-05486A43C224}"/>
              </a:ext>
            </a:extLst>
          </p:cNvPr>
          <p:cNvSpPr/>
          <p:nvPr/>
        </p:nvSpPr>
        <p:spPr>
          <a:xfrm>
            <a:off x="14622659" y="258420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795;p85">
            <a:extLst>
              <a:ext uri="{FF2B5EF4-FFF2-40B4-BE49-F238E27FC236}">
                <a16:creationId xmlns:a16="http://schemas.microsoft.com/office/drawing/2014/main" id="{2695F147-4578-0E21-376E-C63949CC40D7}"/>
              </a:ext>
            </a:extLst>
          </p:cNvPr>
          <p:cNvSpPr/>
          <p:nvPr/>
        </p:nvSpPr>
        <p:spPr>
          <a:xfrm>
            <a:off x="8590683" y="257269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783;p85">
            <a:extLst>
              <a:ext uri="{FF2B5EF4-FFF2-40B4-BE49-F238E27FC236}">
                <a16:creationId xmlns:a16="http://schemas.microsoft.com/office/drawing/2014/main" id="{227F5279-3A2A-8C95-9758-E71E29759C27}"/>
              </a:ext>
            </a:extLst>
          </p:cNvPr>
          <p:cNvSpPr/>
          <p:nvPr/>
        </p:nvSpPr>
        <p:spPr>
          <a:xfrm>
            <a:off x="1315631" y="245343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88;p85">
            <a:extLst>
              <a:ext uri="{FF2B5EF4-FFF2-40B4-BE49-F238E27FC236}">
                <a16:creationId xmlns:a16="http://schemas.microsoft.com/office/drawing/2014/main" id="{3B3ADD86-3812-34B7-6820-ADFBFB641155}"/>
              </a:ext>
            </a:extLst>
          </p:cNvPr>
          <p:cNvSpPr/>
          <p:nvPr/>
        </p:nvSpPr>
        <p:spPr>
          <a:xfrm>
            <a:off x="2905453" y="2484723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792;p85">
            <a:extLst>
              <a:ext uri="{FF2B5EF4-FFF2-40B4-BE49-F238E27FC236}">
                <a16:creationId xmlns:a16="http://schemas.microsoft.com/office/drawing/2014/main" id="{7AC7B5B0-929F-A27D-4A10-5E78EA3FE07A}"/>
              </a:ext>
            </a:extLst>
          </p:cNvPr>
          <p:cNvSpPr/>
          <p:nvPr/>
        </p:nvSpPr>
        <p:spPr>
          <a:xfrm>
            <a:off x="5664719" y="2484723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794;p85">
            <a:extLst>
              <a:ext uri="{FF2B5EF4-FFF2-40B4-BE49-F238E27FC236}">
                <a16:creationId xmlns:a16="http://schemas.microsoft.com/office/drawing/2014/main" id="{91DDBA9C-B20E-4443-8491-A513A606B3AF}"/>
              </a:ext>
            </a:extLst>
          </p:cNvPr>
          <p:cNvCxnSpPr>
            <a:cxnSpLocks/>
            <a:stCxn id="71" idx="6"/>
            <a:endCxn id="65" idx="0"/>
          </p:cNvCxnSpPr>
          <p:nvPr/>
        </p:nvCxnSpPr>
        <p:spPr>
          <a:xfrm flipV="1">
            <a:off x="7861784" y="2458631"/>
            <a:ext cx="1230575" cy="1254043"/>
          </a:xfrm>
          <a:prstGeom prst="curvedConnector4">
            <a:avLst>
              <a:gd name="adj1" fmla="val 18898"/>
              <a:gd name="adj2" fmla="val 12944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" name="Google Shape;795;p85">
            <a:extLst>
              <a:ext uri="{FF2B5EF4-FFF2-40B4-BE49-F238E27FC236}">
                <a16:creationId xmlns:a16="http://schemas.microsoft.com/office/drawing/2014/main" id="{E6CDB51C-70F2-ECAA-E36C-2805BA4CB4F0}"/>
              </a:ext>
            </a:extLst>
          </p:cNvPr>
          <p:cNvSpPr/>
          <p:nvPr/>
        </p:nvSpPr>
        <p:spPr>
          <a:xfrm>
            <a:off x="8326887" y="245863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(exploit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906;p59">
            <a:extLst>
              <a:ext uri="{FF2B5EF4-FFF2-40B4-BE49-F238E27FC236}">
                <a16:creationId xmlns:a16="http://schemas.microsoft.com/office/drawing/2014/main" id="{B8975AEB-5B0B-CB83-9AE3-66D2D25F2BAE}"/>
              </a:ext>
            </a:extLst>
          </p:cNvPr>
          <p:cNvSpPr txBox="1"/>
          <p:nvPr/>
        </p:nvSpPr>
        <p:spPr>
          <a:xfrm>
            <a:off x="976094" y="1266986"/>
            <a:ext cx="15246765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State Model</a:t>
            </a:r>
          </a:p>
        </p:txBody>
      </p:sp>
      <p:sp>
        <p:nvSpPr>
          <p:cNvPr id="67" name="Google Shape;1600;p90">
            <a:extLst>
              <a:ext uri="{FF2B5EF4-FFF2-40B4-BE49-F238E27FC236}">
                <a16:creationId xmlns:a16="http://schemas.microsoft.com/office/drawing/2014/main" id="{545FB8BF-D8C5-96EC-D1B6-A5204637D88B}"/>
              </a:ext>
            </a:extLst>
          </p:cNvPr>
          <p:cNvSpPr/>
          <p:nvPr/>
        </p:nvSpPr>
        <p:spPr>
          <a:xfrm>
            <a:off x="5243306" y="5532113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600;p90">
            <a:extLst>
              <a:ext uri="{FF2B5EF4-FFF2-40B4-BE49-F238E27FC236}">
                <a16:creationId xmlns:a16="http://schemas.microsoft.com/office/drawing/2014/main" id="{16697854-8459-A070-8EE4-F2581EA6B88E}"/>
              </a:ext>
            </a:extLst>
          </p:cNvPr>
          <p:cNvSpPr/>
          <p:nvPr/>
        </p:nvSpPr>
        <p:spPr>
          <a:xfrm>
            <a:off x="2472630" y="5532113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1601;p90">
            <a:extLst>
              <a:ext uri="{FF2B5EF4-FFF2-40B4-BE49-F238E27FC236}">
                <a16:creationId xmlns:a16="http://schemas.microsoft.com/office/drawing/2014/main" id="{29C6BD23-B115-5427-1460-EF9D06C57702}"/>
              </a:ext>
            </a:extLst>
          </p:cNvPr>
          <p:cNvCxnSpPr>
            <a:cxnSpLocks/>
            <a:stCxn id="67" idx="0"/>
            <a:endCxn id="71" idx="4"/>
          </p:cNvCxnSpPr>
          <p:nvPr/>
        </p:nvCxnSpPr>
        <p:spPr>
          <a:xfrm rot="5400000" flipH="1" flipV="1">
            <a:off x="6000922" y="3779587"/>
            <a:ext cx="1703571" cy="1801482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1604;p90">
            <a:extLst>
              <a:ext uri="{FF2B5EF4-FFF2-40B4-BE49-F238E27FC236}">
                <a16:creationId xmlns:a16="http://schemas.microsoft.com/office/drawing/2014/main" id="{C0C149E8-4080-131A-8A27-3202EA94521A}"/>
              </a:ext>
            </a:extLst>
          </p:cNvPr>
          <p:cNvSpPr txBox="1"/>
          <p:nvPr/>
        </p:nvSpPr>
        <p:spPr>
          <a:xfrm>
            <a:off x="5951965" y="5276195"/>
            <a:ext cx="10611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02;p90">
            <a:extLst>
              <a:ext uri="{FF2B5EF4-FFF2-40B4-BE49-F238E27FC236}">
                <a16:creationId xmlns:a16="http://schemas.microsoft.com/office/drawing/2014/main" id="{C6B35955-6B3B-D120-BF71-3AD2C093680F}"/>
              </a:ext>
            </a:extLst>
          </p:cNvPr>
          <p:cNvSpPr/>
          <p:nvPr/>
        </p:nvSpPr>
        <p:spPr>
          <a:xfrm>
            <a:off x="7645112" y="3596806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1608;p90">
            <a:extLst>
              <a:ext uri="{FF2B5EF4-FFF2-40B4-BE49-F238E27FC236}">
                <a16:creationId xmlns:a16="http://schemas.microsoft.com/office/drawing/2014/main" id="{E70F51FA-A973-6C1D-843C-693012955340}"/>
              </a:ext>
            </a:extLst>
          </p:cNvPr>
          <p:cNvCxnSpPr>
            <a:cxnSpLocks/>
            <a:stCxn id="63" idx="0"/>
            <a:endCxn id="71" idx="0"/>
          </p:cNvCxnSpPr>
          <p:nvPr/>
        </p:nvCxnSpPr>
        <p:spPr>
          <a:xfrm rot="16200000" flipH="1">
            <a:off x="6507371" y="2350730"/>
            <a:ext cx="1112083" cy="1380069"/>
          </a:xfrm>
          <a:prstGeom prst="curvedConnector3">
            <a:avLst>
              <a:gd name="adj1" fmla="val -3481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" name="Google Shape;784;p85">
            <a:extLst>
              <a:ext uri="{FF2B5EF4-FFF2-40B4-BE49-F238E27FC236}">
                <a16:creationId xmlns:a16="http://schemas.microsoft.com/office/drawing/2014/main" id="{CFB1B224-4BCE-1ED5-1C3D-99D347092E9B}"/>
              </a:ext>
            </a:extLst>
          </p:cNvPr>
          <p:cNvSpPr txBox="1"/>
          <p:nvPr/>
        </p:nvSpPr>
        <p:spPr>
          <a:xfrm>
            <a:off x="4973717" y="2111422"/>
            <a:ext cx="139322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solidFill>
                  <a:srgbClr val="7D3368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85;p85">
            <a:extLst>
              <a:ext uri="{FF2B5EF4-FFF2-40B4-BE49-F238E27FC236}">
                <a16:creationId xmlns:a16="http://schemas.microsoft.com/office/drawing/2014/main" id="{63E75CFA-1932-5F58-F6D4-4FBDB97DA93E}"/>
              </a:ext>
            </a:extLst>
          </p:cNvPr>
          <p:cNvSpPr txBox="1"/>
          <p:nvPr/>
        </p:nvSpPr>
        <p:spPr>
          <a:xfrm>
            <a:off x="2024292" y="2104383"/>
            <a:ext cx="158347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97;p85">
            <a:extLst>
              <a:ext uri="{FF2B5EF4-FFF2-40B4-BE49-F238E27FC236}">
                <a16:creationId xmlns:a16="http://schemas.microsoft.com/office/drawing/2014/main" id="{E918AB02-B449-372D-3C7F-312F9CF824DB}"/>
              </a:ext>
            </a:extLst>
          </p:cNvPr>
          <p:cNvSpPr txBox="1"/>
          <p:nvPr/>
        </p:nvSpPr>
        <p:spPr>
          <a:xfrm>
            <a:off x="6373294" y="2238056"/>
            <a:ext cx="1192560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95;p85">
            <a:extLst>
              <a:ext uri="{FF2B5EF4-FFF2-40B4-BE49-F238E27FC236}">
                <a16:creationId xmlns:a16="http://schemas.microsoft.com/office/drawing/2014/main" id="{75C04F67-8EC1-A81C-EE92-3FDF7D6B9F8F}"/>
              </a:ext>
            </a:extLst>
          </p:cNvPr>
          <p:cNvSpPr/>
          <p:nvPr/>
        </p:nvSpPr>
        <p:spPr>
          <a:xfrm>
            <a:off x="14358269" y="2470139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7" name=" 76">
            <a:extLst>
              <a:ext uri="{FF2B5EF4-FFF2-40B4-BE49-F238E27FC236}">
                <a16:creationId xmlns:a16="http://schemas.microsoft.com/office/drawing/2014/main" id="{8B6F5164-AF0C-A7C9-7483-3929AD3E817F}"/>
              </a:ext>
            </a:extLst>
          </p:cNvPr>
          <p:cNvSpPr/>
          <p:nvPr/>
        </p:nvSpPr>
        <p:spPr>
          <a:xfrm>
            <a:off x="14488944" y="4063461"/>
            <a:ext cx="1600200" cy="172742"/>
          </a:xfrm>
        </p:spPr>
        <p:txBody>
          <a:bodyPr lIns="0" tIns="0" rIns="0" bIns="0"/>
          <a:lstStyle/>
          <a:p>
            <a:pPr algn="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  <a:r>
              <a:rPr lang="en-US" sz="1000" dirty="0">
                <a:solidFill>
                  <a:srgbClr val="7F7F7F"/>
                </a:solidFill>
                <a:latin typeface="+mj-lt"/>
              </a:rPr>
              <a:t>, 2014-2024</a:t>
            </a:r>
            <a:endParaRPr sz="1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78" name="Google Shape;788;p85">
            <a:extLst>
              <a:ext uri="{FF2B5EF4-FFF2-40B4-BE49-F238E27FC236}">
                <a16:creationId xmlns:a16="http://schemas.microsoft.com/office/drawing/2014/main" id="{B696C937-87A2-7BCC-ED57-E0396AAE05AD}"/>
              </a:ext>
            </a:extLst>
          </p:cNvPr>
          <p:cNvSpPr/>
          <p:nvPr/>
        </p:nvSpPr>
        <p:spPr>
          <a:xfrm>
            <a:off x="10116382" y="2489367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2;p85">
            <a:extLst>
              <a:ext uri="{FF2B5EF4-FFF2-40B4-BE49-F238E27FC236}">
                <a16:creationId xmlns:a16="http://schemas.microsoft.com/office/drawing/2014/main" id="{D1B715E4-386F-08B1-CB98-C67621A55EE6}"/>
              </a:ext>
            </a:extLst>
          </p:cNvPr>
          <p:cNvSpPr/>
          <p:nvPr/>
        </p:nvSpPr>
        <p:spPr>
          <a:xfrm>
            <a:off x="12820754" y="2489367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797;p85">
            <a:extLst>
              <a:ext uri="{FF2B5EF4-FFF2-40B4-BE49-F238E27FC236}">
                <a16:creationId xmlns:a16="http://schemas.microsoft.com/office/drawing/2014/main" id="{F58C984E-0B82-9897-C5BE-D104D4F5F690}"/>
              </a:ext>
            </a:extLst>
          </p:cNvPr>
          <p:cNvSpPr txBox="1"/>
          <p:nvPr/>
        </p:nvSpPr>
        <p:spPr>
          <a:xfrm>
            <a:off x="13524135" y="2238056"/>
            <a:ext cx="1639512" cy="184666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794;p85">
            <a:extLst>
              <a:ext uri="{FF2B5EF4-FFF2-40B4-BE49-F238E27FC236}">
                <a16:creationId xmlns:a16="http://schemas.microsoft.com/office/drawing/2014/main" id="{7535B5CF-FFC4-63D8-E425-DF127CF9AEF3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76094" y="2094930"/>
            <a:ext cx="1048197" cy="358505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785;p85">
            <a:extLst>
              <a:ext uri="{FF2B5EF4-FFF2-40B4-BE49-F238E27FC236}">
                <a16:creationId xmlns:a16="http://schemas.microsoft.com/office/drawing/2014/main" id="{BB5D63BB-4201-F09F-83A8-133CDFE2C000}"/>
              </a:ext>
            </a:extLst>
          </p:cNvPr>
          <p:cNvSpPr txBox="1"/>
          <p:nvPr/>
        </p:nvSpPr>
        <p:spPr>
          <a:xfrm>
            <a:off x="943573" y="2139212"/>
            <a:ext cx="83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1601;p90">
            <a:extLst>
              <a:ext uri="{FF2B5EF4-FFF2-40B4-BE49-F238E27FC236}">
                <a16:creationId xmlns:a16="http://schemas.microsoft.com/office/drawing/2014/main" id="{78AD1C3A-83F8-90B3-E721-1B308828F91D}"/>
              </a:ext>
            </a:extLst>
          </p:cNvPr>
          <p:cNvCxnSpPr>
            <a:cxnSpLocks/>
            <a:stCxn id="61" idx="0"/>
            <a:endCxn id="62" idx="0"/>
          </p:cNvCxnSpPr>
          <p:nvPr/>
        </p:nvCxnSpPr>
        <p:spPr>
          <a:xfrm rot="16200000" flipH="1">
            <a:off x="2803558" y="1674168"/>
            <a:ext cx="31288" cy="1589822"/>
          </a:xfrm>
          <a:prstGeom prst="curvedConnector3">
            <a:avLst>
              <a:gd name="adj1" fmla="val -114322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4" name="Google Shape;785;p85">
            <a:extLst>
              <a:ext uri="{FF2B5EF4-FFF2-40B4-BE49-F238E27FC236}">
                <a16:creationId xmlns:a16="http://schemas.microsoft.com/office/drawing/2014/main" id="{9681DE7F-436E-8FBC-E384-97CAF03E2B17}"/>
              </a:ext>
            </a:extLst>
          </p:cNvPr>
          <p:cNvSpPr txBox="1"/>
          <p:nvPr/>
        </p:nvSpPr>
        <p:spPr>
          <a:xfrm>
            <a:off x="2414101" y="5276195"/>
            <a:ext cx="502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784;p85">
            <a:extLst>
              <a:ext uri="{FF2B5EF4-FFF2-40B4-BE49-F238E27FC236}">
                <a16:creationId xmlns:a16="http://schemas.microsoft.com/office/drawing/2014/main" id="{C43CAEAD-FC30-4D8B-88E7-C734EBE60F1F}"/>
              </a:ext>
            </a:extLst>
          </p:cNvPr>
          <p:cNvSpPr txBox="1"/>
          <p:nvPr/>
        </p:nvSpPr>
        <p:spPr>
          <a:xfrm>
            <a:off x="3614112" y="2061573"/>
            <a:ext cx="1353254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cxnSp>
        <p:nvCxnSpPr>
          <p:cNvPr id="87" name="Google Shape;790;p85">
            <a:extLst>
              <a:ext uri="{FF2B5EF4-FFF2-40B4-BE49-F238E27FC236}">
                <a16:creationId xmlns:a16="http://schemas.microsoft.com/office/drawing/2014/main" id="{E38ECAD3-87B8-F0F2-BDE0-582064718781}"/>
              </a:ext>
            </a:extLst>
          </p:cNvPr>
          <p:cNvCxnSpPr>
            <a:cxnSpLocks/>
            <a:stCxn id="89" idx="0"/>
            <a:endCxn id="63" idx="0"/>
          </p:cNvCxnSpPr>
          <p:nvPr/>
        </p:nvCxnSpPr>
        <p:spPr>
          <a:xfrm rot="5400000" flipH="1" flipV="1">
            <a:off x="5671512" y="1793365"/>
            <a:ext cx="10508" cy="1393225"/>
          </a:xfrm>
          <a:prstGeom prst="curvedConnector3">
            <a:avLst>
              <a:gd name="adj1" fmla="val 38082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8" name="Google Shape;793;p85">
            <a:extLst>
              <a:ext uri="{FF2B5EF4-FFF2-40B4-BE49-F238E27FC236}">
                <a16:creationId xmlns:a16="http://schemas.microsoft.com/office/drawing/2014/main" id="{F72FFA4E-2D93-1DB1-CA90-4FB5808BE641}"/>
              </a:ext>
            </a:extLst>
          </p:cNvPr>
          <p:cNvCxnSpPr>
            <a:cxnSpLocks/>
            <a:stCxn id="62" idx="0"/>
            <a:endCxn id="89" idx="0"/>
          </p:cNvCxnSpPr>
          <p:nvPr/>
        </p:nvCxnSpPr>
        <p:spPr>
          <a:xfrm rot="16200000" flipH="1">
            <a:off x="4291879" y="1806957"/>
            <a:ext cx="10508" cy="1366041"/>
          </a:xfrm>
          <a:prstGeom prst="curvedConnector3">
            <a:avLst>
              <a:gd name="adj1" fmla="val -3708232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" name="Google Shape;791;p85">
            <a:extLst>
              <a:ext uri="{FF2B5EF4-FFF2-40B4-BE49-F238E27FC236}">
                <a16:creationId xmlns:a16="http://schemas.microsoft.com/office/drawing/2014/main" id="{F35DE09D-935B-73BB-ECB8-47F6DBAA0D23}"/>
              </a:ext>
            </a:extLst>
          </p:cNvPr>
          <p:cNvSpPr txBox="1"/>
          <p:nvPr/>
        </p:nvSpPr>
        <p:spPr>
          <a:xfrm>
            <a:off x="4808404" y="2495231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790;p85">
            <a:extLst>
              <a:ext uri="{FF2B5EF4-FFF2-40B4-BE49-F238E27FC236}">
                <a16:creationId xmlns:a16="http://schemas.microsoft.com/office/drawing/2014/main" id="{F3B22A6D-39FD-0C0B-AFA7-7A07F7B79D63}"/>
              </a:ext>
            </a:extLst>
          </p:cNvPr>
          <p:cNvCxnSpPr>
            <a:cxnSpLocks/>
            <a:stCxn id="92" idx="0"/>
            <a:endCxn id="67" idx="0"/>
          </p:cNvCxnSpPr>
          <p:nvPr/>
        </p:nvCxnSpPr>
        <p:spPr>
          <a:xfrm rot="5400000" flipH="1" flipV="1">
            <a:off x="5211194" y="4864106"/>
            <a:ext cx="72765" cy="1408780"/>
          </a:xfrm>
          <a:prstGeom prst="curvedConnector3">
            <a:avLst>
              <a:gd name="adj1" fmla="val 62443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" name="Google Shape;793;p85">
            <a:extLst>
              <a:ext uri="{FF2B5EF4-FFF2-40B4-BE49-F238E27FC236}">
                <a16:creationId xmlns:a16="http://schemas.microsoft.com/office/drawing/2014/main" id="{A670CB85-0F0F-F196-213F-C7A49EA87F8F}"/>
              </a:ext>
            </a:extLst>
          </p:cNvPr>
          <p:cNvCxnSpPr>
            <a:cxnSpLocks/>
            <a:stCxn id="68" idx="0"/>
            <a:endCxn id="92" idx="0"/>
          </p:cNvCxnSpPr>
          <p:nvPr/>
        </p:nvCxnSpPr>
        <p:spPr>
          <a:xfrm rot="16200000" flipH="1">
            <a:off x="3825855" y="4887547"/>
            <a:ext cx="72765" cy="1361896"/>
          </a:xfrm>
          <a:prstGeom prst="curvedConnector3">
            <a:avLst>
              <a:gd name="adj1" fmla="val -52443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2" name="Google Shape;791;p85">
            <a:extLst>
              <a:ext uri="{FF2B5EF4-FFF2-40B4-BE49-F238E27FC236}">
                <a16:creationId xmlns:a16="http://schemas.microsoft.com/office/drawing/2014/main" id="{886F2F69-D958-A46C-E8C4-F13BE1375547}"/>
              </a:ext>
            </a:extLst>
          </p:cNvPr>
          <p:cNvSpPr txBox="1"/>
          <p:nvPr/>
        </p:nvSpPr>
        <p:spPr>
          <a:xfrm>
            <a:off x="4371436" y="5604878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791;p85">
            <a:extLst>
              <a:ext uri="{FF2B5EF4-FFF2-40B4-BE49-F238E27FC236}">
                <a16:creationId xmlns:a16="http://schemas.microsoft.com/office/drawing/2014/main" id="{72B627F3-29C5-5E15-9C5F-BD0292302837}"/>
              </a:ext>
            </a:extLst>
          </p:cNvPr>
          <p:cNvSpPr txBox="1"/>
          <p:nvPr/>
        </p:nvSpPr>
        <p:spPr>
          <a:xfrm>
            <a:off x="11991885" y="2496321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785;p85">
            <a:extLst>
              <a:ext uri="{FF2B5EF4-FFF2-40B4-BE49-F238E27FC236}">
                <a16:creationId xmlns:a16="http://schemas.microsoft.com/office/drawing/2014/main" id="{DA913CA9-E905-CF84-5C8A-D936B62CA6F7}"/>
              </a:ext>
            </a:extLst>
          </p:cNvPr>
          <p:cNvSpPr txBox="1"/>
          <p:nvPr/>
        </p:nvSpPr>
        <p:spPr>
          <a:xfrm>
            <a:off x="10825043" y="2107699"/>
            <a:ext cx="133859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785;p85">
            <a:extLst>
              <a:ext uri="{FF2B5EF4-FFF2-40B4-BE49-F238E27FC236}">
                <a16:creationId xmlns:a16="http://schemas.microsoft.com/office/drawing/2014/main" id="{763D8600-5C97-7B64-F969-B36148FF5B70}"/>
              </a:ext>
            </a:extLst>
          </p:cNvPr>
          <p:cNvSpPr txBox="1"/>
          <p:nvPr/>
        </p:nvSpPr>
        <p:spPr>
          <a:xfrm>
            <a:off x="12177362" y="2107699"/>
            <a:ext cx="134677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784;p85">
            <a:extLst>
              <a:ext uri="{FF2B5EF4-FFF2-40B4-BE49-F238E27FC236}">
                <a16:creationId xmlns:a16="http://schemas.microsoft.com/office/drawing/2014/main" id="{74CD777E-140D-3461-A418-519DE914E111}"/>
              </a:ext>
            </a:extLst>
          </p:cNvPr>
          <p:cNvSpPr txBox="1"/>
          <p:nvPr/>
        </p:nvSpPr>
        <p:spPr>
          <a:xfrm>
            <a:off x="4534647" y="5150750"/>
            <a:ext cx="140878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784;p85">
            <a:extLst>
              <a:ext uri="{FF2B5EF4-FFF2-40B4-BE49-F238E27FC236}">
                <a16:creationId xmlns:a16="http://schemas.microsoft.com/office/drawing/2014/main" id="{68463955-F854-AB0C-C8D7-C678E0252C39}"/>
              </a:ext>
            </a:extLst>
          </p:cNvPr>
          <p:cNvSpPr txBox="1"/>
          <p:nvPr/>
        </p:nvSpPr>
        <p:spPr>
          <a:xfrm>
            <a:off x="3172750" y="5104907"/>
            <a:ext cx="137043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107" name="Google Shape;785;p85">
            <a:extLst>
              <a:ext uri="{FF2B5EF4-FFF2-40B4-BE49-F238E27FC236}">
                <a16:creationId xmlns:a16="http://schemas.microsoft.com/office/drawing/2014/main" id="{4373EF74-CF24-928D-5E64-D54419F8CF82}"/>
              </a:ext>
            </a:extLst>
          </p:cNvPr>
          <p:cNvSpPr txBox="1"/>
          <p:nvPr/>
        </p:nvSpPr>
        <p:spPr>
          <a:xfrm>
            <a:off x="9264108" y="2138950"/>
            <a:ext cx="15609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791;p85">
            <a:extLst>
              <a:ext uri="{FF2B5EF4-FFF2-40B4-BE49-F238E27FC236}">
                <a16:creationId xmlns:a16="http://schemas.microsoft.com/office/drawing/2014/main" id="{23DE31F2-1459-C5E1-747F-C796F6FA2B7C}"/>
              </a:ext>
            </a:extLst>
          </p:cNvPr>
          <p:cNvSpPr txBox="1"/>
          <p:nvPr/>
        </p:nvSpPr>
        <p:spPr>
          <a:xfrm>
            <a:off x="15150213" y="2419824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791;p85">
            <a:extLst>
              <a:ext uri="{FF2B5EF4-FFF2-40B4-BE49-F238E27FC236}">
                <a16:creationId xmlns:a16="http://schemas.microsoft.com/office/drawing/2014/main" id="{49E9C211-E5DC-E470-937C-EE0F94DA110A}"/>
              </a:ext>
            </a:extLst>
          </p:cNvPr>
          <p:cNvSpPr txBox="1"/>
          <p:nvPr/>
        </p:nvSpPr>
        <p:spPr>
          <a:xfrm>
            <a:off x="9088396" y="2445744"/>
            <a:ext cx="3435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601;p90">
            <a:extLst>
              <a:ext uri="{FF2B5EF4-FFF2-40B4-BE49-F238E27FC236}">
                <a16:creationId xmlns:a16="http://schemas.microsoft.com/office/drawing/2014/main" id="{D5DB09C8-71F9-74A6-99FB-9AC35B1C663E}"/>
              </a:ext>
            </a:extLst>
          </p:cNvPr>
          <p:cNvCxnSpPr>
            <a:cxnSpLocks/>
            <a:stCxn id="110" idx="0"/>
            <a:endCxn id="78" idx="0"/>
          </p:cNvCxnSpPr>
          <p:nvPr/>
        </p:nvCxnSpPr>
        <p:spPr>
          <a:xfrm rot="16200000" flipH="1">
            <a:off x="10020782" y="1685107"/>
            <a:ext cx="43623" cy="1564896"/>
          </a:xfrm>
          <a:prstGeom prst="curvedConnector3">
            <a:avLst>
              <a:gd name="adj1" fmla="val -80637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790;p85">
            <a:extLst>
              <a:ext uri="{FF2B5EF4-FFF2-40B4-BE49-F238E27FC236}">
                <a16:creationId xmlns:a16="http://schemas.microsoft.com/office/drawing/2014/main" id="{07BD482E-BD6E-0218-F4E4-493DE5E34E57}"/>
              </a:ext>
            </a:extLst>
          </p:cNvPr>
          <p:cNvCxnSpPr>
            <a:cxnSpLocks/>
            <a:stCxn id="93" idx="0"/>
            <a:endCxn id="79" idx="0"/>
          </p:cNvCxnSpPr>
          <p:nvPr/>
        </p:nvCxnSpPr>
        <p:spPr>
          <a:xfrm rot="5400000" flipH="1" flipV="1">
            <a:off x="12843047" y="1809955"/>
            <a:ext cx="6954" cy="1365779"/>
          </a:xfrm>
          <a:prstGeom prst="curvedConnector3">
            <a:avLst>
              <a:gd name="adj1" fmla="val 5802488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793;p85">
            <a:extLst>
              <a:ext uri="{FF2B5EF4-FFF2-40B4-BE49-F238E27FC236}">
                <a16:creationId xmlns:a16="http://schemas.microsoft.com/office/drawing/2014/main" id="{BDC303C8-FDEA-CEE8-96E1-845275EC1E25}"/>
              </a:ext>
            </a:extLst>
          </p:cNvPr>
          <p:cNvCxnSpPr>
            <a:cxnSpLocks/>
            <a:stCxn id="78" idx="0"/>
            <a:endCxn id="93" idx="0"/>
          </p:cNvCxnSpPr>
          <p:nvPr/>
        </p:nvCxnSpPr>
        <p:spPr>
          <a:xfrm rot="16200000" flipH="1">
            <a:off x="11490861" y="1823548"/>
            <a:ext cx="6954" cy="1338593"/>
          </a:xfrm>
          <a:prstGeom prst="curvedConnector3">
            <a:avLst>
              <a:gd name="adj1" fmla="val -575618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B78596E-E89F-BB41-0DEA-C925FED0E7B5}"/>
              </a:ext>
            </a:extLst>
          </p:cNvPr>
          <p:cNvCxnSpPr>
            <a:cxnSpLocks/>
          </p:cNvCxnSpPr>
          <p:nvPr/>
        </p:nvCxnSpPr>
        <p:spPr>
          <a:xfrm>
            <a:off x="-13729535" y="2836857"/>
            <a:ext cx="12746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oogle Shape;1601;p90">
            <a:extLst>
              <a:ext uri="{FF2B5EF4-FFF2-40B4-BE49-F238E27FC236}">
                <a16:creationId xmlns:a16="http://schemas.microsoft.com/office/drawing/2014/main" id="{35E4246F-2A25-0A41-E4F6-3D8C409FB975}"/>
              </a:ext>
            </a:extLst>
          </p:cNvPr>
          <p:cNvCxnSpPr>
            <a:cxnSpLocks/>
            <a:stCxn id="79" idx="0"/>
            <a:endCxn id="76" idx="0"/>
          </p:cNvCxnSpPr>
          <p:nvPr/>
        </p:nvCxnSpPr>
        <p:spPr>
          <a:xfrm rot="5400000" flipH="1" flipV="1">
            <a:off x="14334277" y="1665276"/>
            <a:ext cx="19228" cy="1628955"/>
          </a:xfrm>
          <a:prstGeom prst="curvedConnector3">
            <a:avLst>
              <a:gd name="adj1" fmla="val 206530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794;p85">
            <a:extLst>
              <a:ext uri="{FF2B5EF4-FFF2-40B4-BE49-F238E27FC236}">
                <a16:creationId xmlns:a16="http://schemas.microsoft.com/office/drawing/2014/main" id="{77E6B5D2-3AD5-9F40-5E5D-1CB0B0A9845B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2124350" y="5158036"/>
            <a:ext cx="1056940" cy="37407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1" name="Google Shape;1694;p119">
            <a:extLst>
              <a:ext uri="{FF2B5EF4-FFF2-40B4-BE49-F238E27FC236}">
                <a16:creationId xmlns:a16="http://schemas.microsoft.com/office/drawing/2014/main" id="{C05D5038-94F9-DC0F-9D9B-E2236B172DE4}"/>
              </a:ext>
            </a:extLst>
          </p:cNvPr>
          <p:cNvSpPr txBox="1"/>
          <p:nvPr/>
        </p:nvSpPr>
        <p:spPr>
          <a:xfrm>
            <a:off x="8819947" y="8738391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95;p119">
            <a:extLst>
              <a:ext uri="{FF2B5EF4-FFF2-40B4-BE49-F238E27FC236}">
                <a16:creationId xmlns:a16="http://schemas.microsoft.com/office/drawing/2014/main" id="{A3648DF2-DF7A-7EA8-8180-5FB1C714805E}"/>
              </a:ext>
            </a:extLst>
          </p:cNvPr>
          <p:cNvSpPr txBox="1"/>
          <p:nvPr/>
        </p:nvSpPr>
        <p:spPr>
          <a:xfrm>
            <a:off x="8819948" y="8347155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96;p119">
            <a:extLst>
              <a:ext uri="{FF2B5EF4-FFF2-40B4-BE49-F238E27FC236}">
                <a16:creationId xmlns:a16="http://schemas.microsoft.com/office/drawing/2014/main" id="{A2F547D8-2151-218B-3AC4-9598865C304E}"/>
              </a:ext>
            </a:extLst>
          </p:cNvPr>
          <p:cNvSpPr txBox="1"/>
          <p:nvPr/>
        </p:nvSpPr>
        <p:spPr>
          <a:xfrm>
            <a:off x="8819948" y="9511307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97;p119">
            <a:extLst>
              <a:ext uri="{FF2B5EF4-FFF2-40B4-BE49-F238E27FC236}">
                <a16:creationId xmlns:a16="http://schemas.microsoft.com/office/drawing/2014/main" id="{42B6371D-0C8A-82FC-0559-F9D088DAAE7A}"/>
              </a:ext>
            </a:extLst>
          </p:cNvPr>
          <p:cNvSpPr/>
          <p:nvPr/>
        </p:nvSpPr>
        <p:spPr>
          <a:xfrm>
            <a:off x="8360364" y="8648881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98;p119">
            <a:extLst>
              <a:ext uri="{FF2B5EF4-FFF2-40B4-BE49-F238E27FC236}">
                <a16:creationId xmlns:a16="http://schemas.microsoft.com/office/drawing/2014/main" id="{945954A6-1303-0599-0444-3E0504333ABE}"/>
              </a:ext>
            </a:extLst>
          </p:cNvPr>
          <p:cNvSpPr/>
          <p:nvPr/>
        </p:nvSpPr>
        <p:spPr>
          <a:xfrm>
            <a:off x="8360364" y="8257645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700;p119">
            <a:extLst>
              <a:ext uri="{FF2B5EF4-FFF2-40B4-BE49-F238E27FC236}">
                <a16:creationId xmlns:a16="http://schemas.microsoft.com/office/drawing/2014/main" id="{E180ED4C-D6B3-2651-283B-62B2BD62FE69}"/>
              </a:ext>
            </a:extLst>
          </p:cNvPr>
          <p:cNvSpPr txBox="1"/>
          <p:nvPr/>
        </p:nvSpPr>
        <p:spPr>
          <a:xfrm>
            <a:off x="8819949" y="9129627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701;p119">
            <a:extLst>
              <a:ext uri="{FF2B5EF4-FFF2-40B4-BE49-F238E27FC236}">
                <a16:creationId xmlns:a16="http://schemas.microsoft.com/office/drawing/2014/main" id="{002BC19A-5EA0-1730-1447-419CD598A0E3}"/>
              </a:ext>
            </a:extLst>
          </p:cNvPr>
          <p:cNvSpPr/>
          <p:nvPr/>
        </p:nvSpPr>
        <p:spPr>
          <a:xfrm>
            <a:off x="8360364" y="9040117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E2F2AF0-F93A-0906-D605-7BFBEBC6F32F}"/>
              </a:ext>
            </a:extLst>
          </p:cNvPr>
          <p:cNvSpPr txBox="1"/>
          <p:nvPr/>
        </p:nvSpPr>
        <p:spPr>
          <a:xfrm>
            <a:off x="8546829" y="7905782"/>
            <a:ext cx="731994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State: 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882B4EEF-DB3C-1545-16BC-877265CFA9C4}"/>
              </a:ext>
            </a:extLst>
          </p:cNvPr>
          <p:cNvSpPr/>
          <p:nvPr/>
        </p:nvSpPr>
        <p:spPr>
          <a:xfrm>
            <a:off x="8326887" y="9431353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7C3D692-7879-B96E-1F3D-07CEAEB9E6E3}"/>
              </a:ext>
            </a:extLst>
          </p:cNvPr>
          <p:cNvSpPr txBox="1"/>
          <p:nvPr/>
        </p:nvSpPr>
        <p:spPr>
          <a:xfrm>
            <a:off x="8546830" y="9844962"/>
            <a:ext cx="3795483" cy="9028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</a:t>
            </a:r>
          </a:p>
        </p:txBody>
      </p:sp>
      <p:cxnSp>
        <p:nvCxnSpPr>
          <p:cNvPr id="171" name="Google Shape;793;p85">
            <a:extLst>
              <a:ext uri="{FF2B5EF4-FFF2-40B4-BE49-F238E27FC236}">
                <a16:creationId xmlns:a16="http://schemas.microsoft.com/office/drawing/2014/main" id="{23F21483-1DBB-BA81-FB44-FC4F62F8D1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2690" y="9387328"/>
            <a:ext cx="3490" cy="1064426"/>
          </a:xfrm>
          <a:prstGeom prst="curvedConnector3">
            <a:avLst>
              <a:gd name="adj1" fmla="val 540971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345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500"/>
                            </p:stCondLst>
                            <p:childTnLst>
                              <p:par>
                                <p:cTn id="1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0"/>
                            </p:stCondLst>
                            <p:childTnLst>
                              <p:par>
                                <p:cTn id="1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0"/>
                            </p:stCondLst>
                            <p:childTnLst>
                              <p:par>
                                <p:cTn id="1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500"/>
                            </p:stCondLst>
                            <p:childTnLst>
                              <p:par>
                                <p:cTn id="1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1601;p90">
            <a:extLst>
              <a:ext uri="{FF2B5EF4-FFF2-40B4-BE49-F238E27FC236}">
                <a16:creationId xmlns:a16="http://schemas.microsoft.com/office/drawing/2014/main" id="{E01E0020-4826-711D-1331-611A9DFE196A}"/>
              </a:ext>
            </a:extLst>
          </p:cNvPr>
          <p:cNvCxnSpPr>
            <a:cxnSpLocks/>
            <a:stCxn id="24" idx="7"/>
            <a:endCxn id="357" idx="0"/>
          </p:cNvCxnSpPr>
          <p:nvPr/>
        </p:nvCxnSpPr>
        <p:spPr>
          <a:xfrm rot="16200000" flipH="1">
            <a:off x="-7821923" y="25690027"/>
            <a:ext cx="1699485" cy="748652"/>
          </a:xfrm>
          <a:prstGeom prst="curvedConnector3">
            <a:avLst>
              <a:gd name="adj1" fmla="val -896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" name="Google Shape;1601;p90">
            <a:extLst>
              <a:ext uri="{FF2B5EF4-FFF2-40B4-BE49-F238E27FC236}">
                <a16:creationId xmlns:a16="http://schemas.microsoft.com/office/drawing/2014/main" id="{6E1C67F5-2D99-7C87-DC46-19878F21F095}"/>
              </a:ext>
            </a:extLst>
          </p:cNvPr>
          <p:cNvCxnSpPr>
            <a:cxnSpLocks/>
            <a:stCxn id="23" idx="7"/>
            <a:endCxn id="24" idx="1"/>
          </p:cNvCxnSpPr>
          <p:nvPr/>
        </p:nvCxnSpPr>
        <p:spPr>
          <a:xfrm rot="16200000" flipH="1">
            <a:off x="-8813310" y="24750003"/>
            <a:ext cx="315300" cy="613916"/>
          </a:xfrm>
          <a:prstGeom prst="curvedConnector3">
            <a:avLst>
              <a:gd name="adj1" fmla="val -5833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" name="Google Shape;1601;p90">
            <a:extLst>
              <a:ext uri="{FF2B5EF4-FFF2-40B4-BE49-F238E27FC236}">
                <a16:creationId xmlns:a16="http://schemas.microsoft.com/office/drawing/2014/main" id="{D6C9D0A9-62FF-60DC-7E2B-73D44FFB1F52}"/>
              </a:ext>
            </a:extLst>
          </p:cNvPr>
          <p:cNvCxnSpPr>
            <a:cxnSpLocks/>
            <a:stCxn id="8" idx="7"/>
            <a:endCxn id="23" idx="1"/>
          </p:cNvCxnSpPr>
          <p:nvPr/>
        </p:nvCxnSpPr>
        <p:spPr>
          <a:xfrm rot="16200000" flipH="1">
            <a:off x="-10394176" y="24469950"/>
            <a:ext cx="315300" cy="543423"/>
          </a:xfrm>
          <a:prstGeom prst="curvedConnector3">
            <a:avLst>
              <a:gd name="adj1" fmla="val -44996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5" name="Google Shape;784;p85">
            <a:extLst>
              <a:ext uri="{FF2B5EF4-FFF2-40B4-BE49-F238E27FC236}">
                <a16:creationId xmlns:a16="http://schemas.microsoft.com/office/drawing/2014/main" id="{3F84DC47-A0AF-5FF3-D4C1-544D3BDC84C5}"/>
              </a:ext>
            </a:extLst>
          </p:cNvPr>
          <p:cNvSpPr txBox="1"/>
          <p:nvPr/>
        </p:nvSpPr>
        <p:spPr>
          <a:xfrm>
            <a:off x="-10722050" y="23993764"/>
            <a:ext cx="894503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</a:rPr>
              <a:t>Insufficient Size</a:t>
            </a:r>
          </a:p>
        </p:txBody>
      </p:sp>
      <p:cxnSp>
        <p:nvCxnSpPr>
          <p:cNvPr id="47" name="Google Shape;1601;p90">
            <a:extLst>
              <a:ext uri="{FF2B5EF4-FFF2-40B4-BE49-F238E27FC236}">
                <a16:creationId xmlns:a16="http://schemas.microsoft.com/office/drawing/2014/main" id="{522ACE78-3DAF-C42A-4764-9BB5851FE01F}"/>
              </a:ext>
            </a:extLst>
          </p:cNvPr>
          <p:cNvCxnSpPr>
            <a:cxnSpLocks/>
            <a:stCxn id="7" idx="7"/>
            <a:endCxn id="8" idx="1"/>
          </p:cNvCxnSpPr>
          <p:nvPr/>
        </p:nvCxnSpPr>
        <p:spPr>
          <a:xfrm rot="16200000" flipH="1">
            <a:off x="-12002869" y="24091576"/>
            <a:ext cx="420400" cy="564471"/>
          </a:xfrm>
          <a:prstGeom prst="curvedConnector3">
            <a:avLst>
              <a:gd name="adj1" fmla="val -3874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4" name="Google Shape;1601;p90">
            <a:extLst>
              <a:ext uri="{FF2B5EF4-FFF2-40B4-BE49-F238E27FC236}">
                <a16:creationId xmlns:a16="http://schemas.microsoft.com/office/drawing/2014/main" id="{72E5FEAE-682F-7870-D9A8-3C6B41FA34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7179023" y="26681923"/>
            <a:ext cx="420400" cy="574742"/>
          </a:xfrm>
          <a:prstGeom prst="curvedConnector3">
            <a:avLst>
              <a:gd name="adj1" fmla="val -38747"/>
            </a:avLst>
          </a:prstGeom>
          <a:noFill/>
          <a:ln w="63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784;p85">
            <a:extLst>
              <a:ext uri="{FF2B5EF4-FFF2-40B4-BE49-F238E27FC236}">
                <a16:creationId xmlns:a16="http://schemas.microsoft.com/office/drawing/2014/main" id="{494B3A2D-5DD2-83C2-2FB7-949C4D42FDC0}"/>
              </a:ext>
            </a:extLst>
          </p:cNvPr>
          <p:cNvSpPr txBox="1"/>
          <p:nvPr/>
        </p:nvSpPr>
        <p:spPr>
          <a:xfrm>
            <a:off x="-12621534" y="23525687"/>
            <a:ext cx="1727528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Wrap Around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Size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85;p85">
            <a:extLst>
              <a:ext uri="{FF2B5EF4-FFF2-40B4-BE49-F238E27FC236}">
                <a16:creationId xmlns:a16="http://schemas.microsoft.com/office/drawing/2014/main" id="{732EEAA2-021A-3C12-5565-D6F247DD0252}"/>
              </a:ext>
            </a:extLst>
          </p:cNvPr>
          <p:cNvSpPr txBox="1"/>
          <p:nvPr/>
        </p:nvSpPr>
        <p:spPr>
          <a:xfrm>
            <a:off x="1764429" y="4538951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795;p85">
            <a:extLst>
              <a:ext uri="{FF2B5EF4-FFF2-40B4-BE49-F238E27FC236}">
                <a16:creationId xmlns:a16="http://schemas.microsoft.com/office/drawing/2014/main" id="{6BC5211E-E570-6DF5-2F35-05486A43C224}"/>
              </a:ext>
            </a:extLst>
          </p:cNvPr>
          <p:cNvSpPr/>
          <p:nvPr/>
        </p:nvSpPr>
        <p:spPr>
          <a:xfrm>
            <a:off x="14248548" y="258420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795;p85">
            <a:extLst>
              <a:ext uri="{FF2B5EF4-FFF2-40B4-BE49-F238E27FC236}">
                <a16:creationId xmlns:a16="http://schemas.microsoft.com/office/drawing/2014/main" id="{2695F147-4578-0E21-376E-C63949CC40D7}"/>
              </a:ext>
            </a:extLst>
          </p:cNvPr>
          <p:cNvSpPr/>
          <p:nvPr/>
        </p:nvSpPr>
        <p:spPr>
          <a:xfrm>
            <a:off x="8154839" y="2572694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783;p85">
            <a:extLst>
              <a:ext uri="{FF2B5EF4-FFF2-40B4-BE49-F238E27FC236}">
                <a16:creationId xmlns:a16="http://schemas.microsoft.com/office/drawing/2014/main" id="{227F5279-3A2A-8C95-9758-E71E29759C27}"/>
              </a:ext>
            </a:extLst>
          </p:cNvPr>
          <p:cNvSpPr/>
          <p:nvPr/>
        </p:nvSpPr>
        <p:spPr>
          <a:xfrm>
            <a:off x="967784" y="245343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A11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88;p85">
            <a:extLst>
              <a:ext uri="{FF2B5EF4-FFF2-40B4-BE49-F238E27FC236}">
                <a16:creationId xmlns:a16="http://schemas.microsoft.com/office/drawing/2014/main" id="{3B3ADD86-3812-34B7-6820-ADFBFB641155}"/>
              </a:ext>
            </a:extLst>
          </p:cNvPr>
          <p:cNvSpPr/>
          <p:nvPr/>
        </p:nvSpPr>
        <p:spPr>
          <a:xfrm>
            <a:off x="2807472" y="245343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State</a:t>
            </a:r>
            <a:r>
              <a:rPr lang="en-US" sz="1200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A2j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792;p85">
            <a:extLst>
              <a:ext uri="{FF2B5EF4-FFF2-40B4-BE49-F238E27FC236}">
                <a16:creationId xmlns:a16="http://schemas.microsoft.com/office/drawing/2014/main" id="{7AC7B5B0-929F-A27D-4A10-5E78EA3FE07A}"/>
              </a:ext>
            </a:extLst>
          </p:cNvPr>
          <p:cNvSpPr/>
          <p:nvPr/>
        </p:nvSpPr>
        <p:spPr>
          <a:xfrm>
            <a:off x="5664719" y="245343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794;p85">
            <a:extLst>
              <a:ext uri="{FF2B5EF4-FFF2-40B4-BE49-F238E27FC236}">
                <a16:creationId xmlns:a16="http://schemas.microsoft.com/office/drawing/2014/main" id="{91DDBA9C-B20E-4443-8491-A513A606B3AF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7619663" y="2648724"/>
            <a:ext cx="833123" cy="809241"/>
          </a:xfrm>
          <a:prstGeom prst="curvedConnector3">
            <a:avLst>
              <a:gd name="adj1" fmla="val 3079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" name="Google Shape;795;p85">
            <a:extLst>
              <a:ext uri="{FF2B5EF4-FFF2-40B4-BE49-F238E27FC236}">
                <a16:creationId xmlns:a16="http://schemas.microsoft.com/office/drawing/2014/main" id="{E6CDB51C-70F2-ECAA-E36C-2805BA4CB4F0}"/>
              </a:ext>
            </a:extLst>
          </p:cNvPr>
          <p:cNvSpPr/>
          <p:nvPr/>
        </p:nvSpPr>
        <p:spPr>
          <a:xfrm>
            <a:off x="7891043" y="2458631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br>
              <a:rPr lang="en-US" sz="12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12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906;p59">
            <a:extLst>
              <a:ext uri="{FF2B5EF4-FFF2-40B4-BE49-F238E27FC236}">
                <a16:creationId xmlns:a16="http://schemas.microsoft.com/office/drawing/2014/main" id="{B8975AEB-5B0B-CB83-9AE3-66D2D25F2BAE}"/>
              </a:ext>
            </a:extLst>
          </p:cNvPr>
          <p:cNvSpPr txBox="1"/>
          <p:nvPr/>
        </p:nvSpPr>
        <p:spPr>
          <a:xfrm>
            <a:off x="355451" y="1480875"/>
            <a:ext cx="1549329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Security Vulnerability State Model</a:t>
            </a:r>
          </a:p>
        </p:txBody>
      </p:sp>
      <p:sp>
        <p:nvSpPr>
          <p:cNvPr id="67" name="Google Shape;1600;p90">
            <a:extLst>
              <a:ext uri="{FF2B5EF4-FFF2-40B4-BE49-F238E27FC236}">
                <a16:creationId xmlns:a16="http://schemas.microsoft.com/office/drawing/2014/main" id="{545FB8BF-D8C5-96EC-D1B6-A5204637D88B}"/>
              </a:ext>
            </a:extLst>
          </p:cNvPr>
          <p:cNvSpPr/>
          <p:nvPr/>
        </p:nvSpPr>
        <p:spPr>
          <a:xfrm>
            <a:off x="5243306" y="4881573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600;p90">
            <a:extLst>
              <a:ext uri="{FF2B5EF4-FFF2-40B4-BE49-F238E27FC236}">
                <a16:creationId xmlns:a16="http://schemas.microsoft.com/office/drawing/2014/main" id="{16697854-8459-A070-8EE4-F2581EA6B88E}"/>
              </a:ext>
            </a:extLst>
          </p:cNvPr>
          <p:cNvSpPr/>
          <p:nvPr/>
        </p:nvSpPr>
        <p:spPr>
          <a:xfrm>
            <a:off x="2375109" y="4881573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Initial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B11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B1i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...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1601;p90">
            <a:extLst>
              <a:ext uri="{FF2B5EF4-FFF2-40B4-BE49-F238E27FC236}">
                <a16:creationId xmlns:a16="http://schemas.microsoft.com/office/drawing/2014/main" id="{29C6BD23-B115-5427-1460-EF9D06C57702}"/>
              </a:ext>
            </a:extLst>
          </p:cNvPr>
          <p:cNvCxnSpPr>
            <a:cxnSpLocks/>
            <a:stCxn id="67" idx="7"/>
            <a:endCxn id="71" idx="4"/>
          </p:cNvCxnSpPr>
          <p:nvPr/>
        </p:nvCxnSpPr>
        <p:spPr>
          <a:xfrm rot="5400000" flipH="1" flipV="1">
            <a:off x="6224544" y="3802353"/>
            <a:ext cx="1515302" cy="1058263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1604;p90">
            <a:extLst>
              <a:ext uri="{FF2B5EF4-FFF2-40B4-BE49-F238E27FC236}">
                <a16:creationId xmlns:a16="http://schemas.microsoft.com/office/drawing/2014/main" id="{C0C149E8-4080-131A-8A27-3202EA94521A}"/>
              </a:ext>
            </a:extLst>
          </p:cNvPr>
          <p:cNvSpPr txBox="1"/>
          <p:nvPr/>
        </p:nvSpPr>
        <p:spPr>
          <a:xfrm>
            <a:off x="6504668" y="4639738"/>
            <a:ext cx="10611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02;p90">
            <a:extLst>
              <a:ext uri="{FF2B5EF4-FFF2-40B4-BE49-F238E27FC236}">
                <a16:creationId xmlns:a16="http://schemas.microsoft.com/office/drawing/2014/main" id="{C6B35955-6B3B-D120-BF71-3AD2C093680F}"/>
              </a:ext>
            </a:extLst>
          </p:cNvPr>
          <p:cNvSpPr/>
          <p:nvPr/>
        </p:nvSpPr>
        <p:spPr>
          <a:xfrm>
            <a:off x="7402991" y="3342097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1608;p90">
            <a:extLst>
              <a:ext uri="{FF2B5EF4-FFF2-40B4-BE49-F238E27FC236}">
                <a16:creationId xmlns:a16="http://schemas.microsoft.com/office/drawing/2014/main" id="{E70F51FA-A973-6C1D-843C-693012955340}"/>
              </a:ext>
            </a:extLst>
          </p:cNvPr>
          <p:cNvCxnSpPr>
            <a:cxnSpLocks/>
            <a:stCxn id="63" idx="7"/>
            <a:endCxn id="71" idx="0"/>
          </p:cNvCxnSpPr>
          <p:nvPr/>
        </p:nvCxnSpPr>
        <p:spPr>
          <a:xfrm rot="16200000" flipH="1">
            <a:off x="6852352" y="2683122"/>
            <a:ext cx="681100" cy="636850"/>
          </a:xfrm>
          <a:prstGeom prst="curvedConnector3">
            <a:avLst>
              <a:gd name="adj1" fmla="val -2189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" name="Google Shape;784;p85">
            <a:extLst>
              <a:ext uri="{FF2B5EF4-FFF2-40B4-BE49-F238E27FC236}">
                <a16:creationId xmlns:a16="http://schemas.microsoft.com/office/drawing/2014/main" id="{CFB1B224-4BCE-1ED5-1C3D-99D347092E9B}"/>
              </a:ext>
            </a:extLst>
          </p:cNvPr>
          <p:cNvSpPr txBox="1"/>
          <p:nvPr/>
        </p:nvSpPr>
        <p:spPr>
          <a:xfrm>
            <a:off x="5040682" y="2067146"/>
            <a:ext cx="108127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Anp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85;p85">
            <a:extLst>
              <a:ext uri="{FF2B5EF4-FFF2-40B4-BE49-F238E27FC236}">
                <a16:creationId xmlns:a16="http://schemas.microsoft.com/office/drawing/2014/main" id="{63E75CFA-1932-5F58-F6D4-4FBDB97DA93E}"/>
              </a:ext>
            </a:extLst>
          </p:cNvPr>
          <p:cNvSpPr txBox="1"/>
          <p:nvPr/>
        </p:nvSpPr>
        <p:spPr>
          <a:xfrm>
            <a:off x="2115398" y="2060107"/>
            <a:ext cx="97024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97;p85">
            <a:extLst>
              <a:ext uri="{FF2B5EF4-FFF2-40B4-BE49-F238E27FC236}">
                <a16:creationId xmlns:a16="http://schemas.microsoft.com/office/drawing/2014/main" id="{E918AB02-B449-372D-3C7F-312F9CF824DB}"/>
              </a:ext>
            </a:extLst>
          </p:cNvPr>
          <p:cNvSpPr txBox="1"/>
          <p:nvPr/>
        </p:nvSpPr>
        <p:spPr>
          <a:xfrm>
            <a:off x="6766139" y="2193780"/>
            <a:ext cx="691378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95;p85">
            <a:extLst>
              <a:ext uri="{FF2B5EF4-FFF2-40B4-BE49-F238E27FC236}">
                <a16:creationId xmlns:a16="http://schemas.microsoft.com/office/drawing/2014/main" id="{75C04F67-8EC1-A81C-EE92-3FDF7D6B9F8F}"/>
              </a:ext>
            </a:extLst>
          </p:cNvPr>
          <p:cNvSpPr/>
          <p:nvPr/>
        </p:nvSpPr>
        <p:spPr>
          <a:xfrm>
            <a:off x="13984158" y="2470139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2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7" name=" 76">
            <a:extLst>
              <a:ext uri="{FF2B5EF4-FFF2-40B4-BE49-F238E27FC236}">
                <a16:creationId xmlns:a16="http://schemas.microsoft.com/office/drawing/2014/main" id="{8B6F5164-AF0C-A7C9-7483-3929AD3E817F}"/>
              </a:ext>
            </a:extLst>
          </p:cNvPr>
          <p:cNvSpPr/>
          <p:nvPr/>
        </p:nvSpPr>
        <p:spPr>
          <a:xfrm>
            <a:off x="14248548" y="4140180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78" name="Google Shape;788;p85">
            <a:extLst>
              <a:ext uri="{FF2B5EF4-FFF2-40B4-BE49-F238E27FC236}">
                <a16:creationId xmlns:a16="http://schemas.microsoft.com/office/drawing/2014/main" id="{B696C937-87A2-7BCC-ED57-E0396AAE05AD}"/>
              </a:ext>
            </a:extLst>
          </p:cNvPr>
          <p:cNvSpPr/>
          <p:nvPr/>
        </p:nvSpPr>
        <p:spPr>
          <a:xfrm>
            <a:off x="9680538" y="245343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Propagation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br>
              <a:rPr lang="en-US" sz="500" dirty="0"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	operation</a:t>
            </a:r>
            <a:r>
              <a:rPr lang="en-US" sz="1200" baseline="-25000" dirty="0"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lvl="0" algn="ctr">
              <a:buClr>
                <a:srgbClr val="000000"/>
              </a:buClr>
              <a:buSzPts val="12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N1i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2;p85">
            <a:extLst>
              <a:ext uri="{FF2B5EF4-FFF2-40B4-BE49-F238E27FC236}">
                <a16:creationId xmlns:a16="http://schemas.microsoft.com/office/drawing/2014/main" id="{D1B715E4-386F-08B1-CB98-C67621A55EE6}"/>
              </a:ext>
            </a:extLst>
          </p:cNvPr>
          <p:cNvSpPr/>
          <p:nvPr/>
        </p:nvSpPr>
        <p:spPr>
          <a:xfrm>
            <a:off x="12544850" y="245343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State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br>
              <a:rPr lang="en-US" sz="5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5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	</a:t>
            </a:r>
            <a:r>
              <a:rPr lang="en-US" sz="12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... 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797;p85">
            <a:extLst>
              <a:ext uri="{FF2B5EF4-FFF2-40B4-BE49-F238E27FC236}">
                <a16:creationId xmlns:a16="http://schemas.microsoft.com/office/drawing/2014/main" id="{F58C984E-0B82-9897-C5BE-D104D4F5F690}"/>
              </a:ext>
            </a:extLst>
          </p:cNvPr>
          <p:cNvSpPr txBox="1"/>
          <p:nvPr/>
        </p:nvSpPr>
        <p:spPr>
          <a:xfrm>
            <a:off x="13474948" y="2193780"/>
            <a:ext cx="1346774" cy="230832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Nk</a:t>
            </a:r>
            <a:endParaRPr lang="en-US" sz="12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785;p85">
            <a:extLst>
              <a:ext uri="{FF2B5EF4-FFF2-40B4-BE49-F238E27FC236}">
                <a16:creationId xmlns:a16="http://schemas.microsoft.com/office/drawing/2014/main" id="{BB5D63BB-4201-F09F-83A8-133CDFE2C000}"/>
              </a:ext>
            </a:extLst>
          </p:cNvPr>
          <p:cNvSpPr txBox="1"/>
          <p:nvPr/>
        </p:nvSpPr>
        <p:spPr>
          <a:xfrm>
            <a:off x="355451" y="2094936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in Operation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1601;p90">
            <a:extLst>
              <a:ext uri="{FF2B5EF4-FFF2-40B4-BE49-F238E27FC236}">
                <a16:creationId xmlns:a16="http://schemas.microsoft.com/office/drawing/2014/main" id="{78AD1C3A-83F8-90B3-E721-1B308828F91D}"/>
              </a:ext>
            </a:extLst>
          </p:cNvPr>
          <p:cNvCxnSpPr>
            <a:cxnSpLocks/>
            <a:stCxn id="61" idx="7"/>
            <a:endCxn id="62" idx="1"/>
          </p:cNvCxnSpPr>
          <p:nvPr/>
        </p:nvCxnSpPr>
        <p:spPr>
          <a:xfrm rot="5400000" flipH="1" flipV="1">
            <a:off x="2596288" y="224225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6" name="Google Shape;784;p85">
            <a:extLst>
              <a:ext uri="{FF2B5EF4-FFF2-40B4-BE49-F238E27FC236}">
                <a16:creationId xmlns:a16="http://schemas.microsoft.com/office/drawing/2014/main" id="{C43CAEAD-FC30-4D8B-88E7-C734EBE60F1F}"/>
              </a:ext>
            </a:extLst>
          </p:cNvPr>
          <p:cNvSpPr txBox="1"/>
          <p:nvPr/>
        </p:nvSpPr>
        <p:spPr>
          <a:xfrm>
            <a:off x="3625606" y="2055998"/>
            <a:ext cx="13930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A2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A3j</a:t>
            </a:r>
          </a:p>
        </p:txBody>
      </p:sp>
      <p:sp>
        <p:nvSpPr>
          <p:cNvPr id="89" name="Google Shape;791;p85">
            <a:extLst>
              <a:ext uri="{FF2B5EF4-FFF2-40B4-BE49-F238E27FC236}">
                <a16:creationId xmlns:a16="http://schemas.microsoft.com/office/drawing/2014/main" id="{F35DE09D-935B-73BB-ECB8-47F6DBAA0D23}"/>
              </a:ext>
            </a:extLst>
          </p:cNvPr>
          <p:cNvSpPr txBox="1"/>
          <p:nvPr/>
        </p:nvSpPr>
        <p:spPr>
          <a:xfrm>
            <a:off x="4866980" y="2495231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785;p85">
            <a:extLst>
              <a:ext uri="{FF2B5EF4-FFF2-40B4-BE49-F238E27FC236}">
                <a16:creationId xmlns:a16="http://schemas.microsoft.com/office/drawing/2014/main" id="{DA913CA9-E905-CF84-5C8A-D936B62CA6F7}"/>
              </a:ext>
            </a:extLst>
          </p:cNvPr>
          <p:cNvSpPr txBox="1"/>
          <p:nvPr/>
        </p:nvSpPr>
        <p:spPr>
          <a:xfrm>
            <a:off x="10533833" y="2063423"/>
            <a:ext cx="133859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N2j</a:t>
            </a:r>
          </a:p>
          <a:p>
            <a:pPr lvl="0" algn="ctr">
              <a:buClr>
                <a:srgbClr val="000000"/>
              </a:buClr>
              <a:buSzPts val="1200"/>
            </a:pP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785;p85">
            <a:extLst>
              <a:ext uri="{FF2B5EF4-FFF2-40B4-BE49-F238E27FC236}">
                <a16:creationId xmlns:a16="http://schemas.microsoft.com/office/drawing/2014/main" id="{763D8600-5C97-7B64-F969-B36148FF5B70}"/>
              </a:ext>
            </a:extLst>
          </p:cNvPr>
          <p:cNvSpPr txBox="1"/>
          <p:nvPr/>
        </p:nvSpPr>
        <p:spPr>
          <a:xfrm>
            <a:off x="11750168" y="2063423"/>
            <a:ext cx="134677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4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4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  <a:t> 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 panose="020F0502020204030204" pitchFamily="34" charset="0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Nlr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784;p85">
            <a:extLst>
              <a:ext uri="{FF2B5EF4-FFF2-40B4-BE49-F238E27FC236}">
                <a16:creationId xmlns:a16="http://schemas.microsoft.com/office/drawing/2014/main" id="{74CD777E-140D-3461-A418-519DE914E111}"/>
              </a:ext>
            </a:extLst>
          </p:cNvPr>
          <p:cNvSpPr txBox="1"/>
          <p:nvPr/>
        </p:nvSpPr>
        <p:spPr>
          <a:xfrm>
            <a:off x="4353636" y="4514293"/>
            <a:ext cx="159833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</a:t>
            </a:r>
            <a:r>
              <a:rPr lang="en-US" sz="12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2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Bmq</a:t>
            </a:r>
            <a:endParaRPr lang="en-US" sz="1200" baseline="-250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784;p85">
            <a:extLst>
              <a:ext uri="{FF2B5EF4-FFF2-40B4-BE49-F238E27FC236}">
                <a16:creationId xmlns:a16="http://schemas.microsoft.com/office/drawing/2014/main" id="{68463955-F854-AB0C-C8D7-C678E0252C39}"/>
              </a:ext>
            </a:extLst>
          </p:cNvPr>
          <p:cNvSpPr txBox="1"/>
          <p:nvPr/>
        </p:nvSpPr>
        <p:spPr>
          <a:xfrm>
            <a:off x="3165172" y="4510945"/>
            <a:ext cx="1467648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B1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4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  <a:t> </a:t>
            </a:r>
            <a:b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Wingdings" panose="05000000000000000000" pitchFamily="2" charset="2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B2k</a:t>
            </a:r>
          </a:p>
        </p:txBody>
      </p:sp>
      <p:sp>
        <p:nvSpPr>
          <p:cNvPr id="107" name="Google Shape;785;p85">
            <a:extLst>
              <a:ext uri="{FF2B5EF4-FFF2-40B4-BE49-F238E27FC236}">
                <a16:creationId xmlns:a16="http://schemas.microsoft.com/office/drawing/2014/main" id="{4373EF74-CF24-928D-5E64-D54419F8CF82}"/>
              </a:ext>
            </a:extLst>
          </p:cNvPr>
          <p:cNvSpPr txBox="1"/>
          <p:nvPr/>
        </p:nvSpPr>
        <p:spPr>
          <a:xfrm>
            <a:off x="8813141" y="2194450"/>
            <a:ext cx="142448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Fault Operand</a:t>
            </a:r>
            <a:r>
              <a:rPr lang="en-US" sz="1200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N1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791;p85">
            <a:extLst>
              <a:ext uri="{FF2B5EF4-FFF2-40B4-BE49-F238E27FC236}">
                <a16:creationId xmlns:a16="http://schemas.microsoft.com/office/drawing/2014/main" id="{23DE31F2-1459-C5E1-747F-C796F6FA2B7C}"/>
              </a:ext>
            </a:extLst>
          </p:cNvPr>
          <p:cNvSpPr txBox="1"/>
          <p:nvPr/>
        </p:nvSpPr>
        <p:spPr>
          <a:xfrm>
            <a:off x="14776102" y="2419824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791;p85">
            <a:extLst>
              <a:ext uri="{FF2B5EF4-FFF2-40B4-BE49-F238E27FC236}">
                <a16:creationId xmlns:a16="http://schemas.microsoft.com/office/drawing/2014/main" id="{49E9C211-E5DC-E470-937C-EE0F94DA110A}"/>
              </a:ext>
            </a:extLst>
          </p:cNvPr>
          <p:cNvSpPr txBox="1"/>
          <p:nvPr/>
        </p:nvSpPr>
        <p:spPr>
          <a:xfrm>
            <a:off x="8652552" y="2445744"/>
            <a:ext cx="3435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B78596E-E89F-BB41-0DEA-C925FED0E7B5}"/>
              </a:ext>
            </a:extLst>
          </p:cNvPr>
          <p:cNvCxnSpPr>
            <a:cxnSpLocks/>
          </p:cNvCxnSpPr>
          <p:nvPr/>
        </p:nvCxnSpPr>
        <p:spPr>
          <a:xfrm>
            <a:off x="-14603225" y="3065872"/>
            <a:ext cx="12746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1694;p119">
            <a:extLst>
              <a:ext uri="{FF2B5EF4-FFF2-40B4-BE49-F238E27FC236}">
                <a16:creationId xmlns:a16="http://schemas.microsoft.com/office/drawing/2014/main" id="{C05D5038-94F9-DC0F-9D9B-E2236B172DE4}"/>
              </a:ext>
            </a:extLst>
          </p:cNvPr>
          <p:cNvSpPr txBox="1"/>
          <p:nvPr/>
        </p:nvSpPr>
        <p:spPr>
          <a:xfrm>
            <a:off x="842117" y="7765529"/>
            <a:ext cx="564431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of an Operand,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95;p119">
            <a:extLst>
              <a:ext uri="{FF2B5EF4-FFF2-40B4-BE49-F238E27FC236}">
                <a16:creationId xmlns:a16="http://schemas.microsoft.com/office/drawing/2014/main" id="{A3648DF2-DF7A-7EA8-8180-5FB1C714805E}"/>
              </a:ext>
            </a:extLst>
          </p:cNvPr>
          <p:cNvSpPr txBox="1"/>
          <p:nvPr/>
        </p:nvSpPr>
        <p:spPr>
          <a:xfrm>
            <a:off x="842118" y="7374293"/>
            <a:ext cx="480815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B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ug in the Operation, resulting in an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96;p119">
            <a:extLst>
              <a:ext uri="{FF2B5EF4-FFF2-40B4-BE49-F238E27FC236}">
                <a16:creationId xmlns:a16="http://schemas.microsoft.com/office/drawing/2014/main" id="{A2F547D8-2151-218B-3AC4-9598865C304E}"/>
              </a:ext>
            </a:extLst>
          </p:cNvPr>
          <p:cNvSpPr txBox="1"/>
          <p:nvPr/>
        </p:nvSpPr>
        <p:spPr>
          <a:xfrm>
            <a:off x="842118" y="8538445"/>
            <a:ext cx="716295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r>
              <a:rPr lang="en-US" sz="1100" b="0" i="0" u="none" strike="noStrike" cap="none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– a violation of a security requirement caused by an exploit; may result in a Fault starting a new faults-only vulnerability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97;p119">
            <a:extLst>
              <a:ext uri="{FF2B5EF4-FFF2-40B4-BE49-F238E27FC236}">
                <a16:creationId xmlns:a16="http://schemas.microsoft.com/office/drawing/2014/main" id="{42B6371D-0C8A-82FC-0559-F9D088DAAE7A}"/>
              </a:ext>
            </a:extLst>
          </p:cNvPr>
          <p:cNvSpPr/>
          <p:nvPr/>
        </p:nvSpPr>
        <p:spPr>
          <a:xfrm>
            <a:off x="382534" y="7676019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98;p119">
            <a:extLst>
              <a:ext uri="{FF2B5EF4-FFF2-40B4-BE49-F238E27FC236}">
                <a16:creationId xmlns:a16="http://schemas.microsoft.com/office/drawing/2014/main" id="{945954A6-1303-0599-0444-3E0504333ABE}"/>
              </a:ext>
            </a:extLst>
          </p:cNvPr>
          <p:cNvSpPr/>
          <p:nvPr/>
        </p:nvSpPr>
        <p:spPr>
          <a:xfrm>
            <a:off x="382534" y="7284783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700;p119">
            <a:extLst>
              <a:ext uri="{FF2B5EF4-FFF2-40B4-BE49-F238E27FC236}">
                <a16:creationId xmlns:a16="http://schemas.microsoft.com/office/drawing/2014/main" id="{E180ED4C-D6B3-2651-283B-62B2BD62FE69}"/>
              </a:ext>
            </a:extLst>
          </p:cNvPr>
          <p:cNvSpPr txBox="1"/>
          <p:nvPr/>
        </p:nvSpPr>
        <p:spPr>
          <a:xfrm>
            <a:off x="842119" y="8156765"/>
            <a:ext cx="52766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Final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State – a weakness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caused by a </a:t>
            </a:r>
            <a:r>
              <a:rPr lang="en-US" sz="1100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ault in an Operand, resulting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a Final Error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701;p119">
            <a:extLst>
              <a:ext uri="{FF2B5EF4-FFF2-40B4-BE49-F238E27FC236}">
                <a16:creationId xmlns:a16="http://schemas.microsoft.com/office/drawing/2014/main" id="{002BC19A-5EA0-1730-1447-419CD598A0E3}"/>
              </a:ext>
            </a:extLst>
          </p:cNvPr>
          <p:cNvSpPr/>
          <p:nvPr/>
        </p:nvSpPr>
        <p:spPr>
          <a:xfrm>
            <a:off x="382534" y="8067255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E2F2AF0-F93A-0906-D605-7BFBEBC6F32F}"/>
              </a:ext>
            </a:extLst>
          </p:cNvPr>
          <p:cNvSpPr txBox="1"/>
          <p:nvPr/>
        </p:nvSpPr>
        <p:spPr>
          <a:xfrm>
            <a:off x="355451" y="6932920"/>
            <a:ext cx="752258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7C3D692-7879-B96E-1F3D-07CEAEB9E6E3}"/>
              </a:ext>
            </a:extLst>
          </p:cNvPr>
          <p:cNvSpPr txBox="1"/>
          <p:nvPr/>
        </p:nvSpPr>
        <p:spPr>
          <a:xfrm>
            <a:off x="382534" y="8970895"/>
            <a:ext cx="3795483" cy="5591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</p:txBody>
      </p:sp>
      <p:cxnSp>
        <p:nvCxnSpPr>
          <p:cNvPr id="280" name="Google Shape;1601;p90">
            <a:extLst>
              <a:ext uri="{FF2B5EF4-FFF2-40B4-BE49-F238E27FC236}">
                <a16:creationId xmlns:a16="http://schemas.microsoft.com/office/drawing/2014/main" id="{51B0DB7F-A837-696E-6D17-01F7FFEA0D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6638" y="22479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1" name="Google Shape;1601;p90">
            <a:extLst>
              <a:ext uri="{FF2B5EF4-FFF2-40B4-BE49-F238E27FC236}">
                <a16:creationId xmlns:a16="http://schemas.microsoft.com/office/drawing/2014/main" id="{AAB40DE2-D632-D616-97AA-DC76C0D0B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59913" y="22393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2" name="Google Shape;1601;p90">
            <a:extLst>
              <a:ext uri="{FF2B5EF4-FFF2-40B4-BE49-F238E27FC236}">
                <a16:creationId xmlns:a16="http://schemas.microsoft.com/office/drawing/2014/main" id="{A060C35E-8977-9AC7-3870-259D7796D8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847" y="223932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1601;p90">
            <a:extLst>
              <a:ext uri="{FF2B5EF4-FFF2-40B4-BE49-F238E27FC236}">
                <a16:creationId xmlns:a16="http://schemas.microsoft.com/office/drawing/2014/main" id="{BDE71F6A-2096-D82A-9740-4813B26B3F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77493" y="2241876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5" name="Google Shape;791;p85">
            <a:extLst>
              <a:ext uri="{FF2B5EF4-FFF2-40B4-BE49-F238E27FC236}">
                <a16:creationId xmlns:a16="http://schemas.microsoft.com/office/drawing/2014/main" id="{1358EF18-605F-938E-6EFC-00905ECF53D8}"/>
              </a:ext>
            </a:extLst>
          </p:cNvPr>
          <p:cNvSpPr txBox="1"/>
          <p:nvPr/>
        </p:nvSpPr>
        <p:spPr>
          <a:xfrm>
            <a:off x="11740024" y="2494856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1601;p90">
            <a:extLst>
              <a:ext uri="{FF2B5EF4-FFF2-40B4-BE49-F238E27FC236}">
                <a16:creationId xmlns:a16="http://schemas.microsoft.com/office/drawing/2014/main" id="{B410D0FE-A1D7-81D5-E498-489DD59D34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7843" y="2244833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" name="Google Shape;1601;p90">
            <a:extLst>
              <a:ext uri="{FF2B5EF4-FFF2-40B4-BE49-F238E27FC236}">
                <a16:creationId xmlns:a16="http://schemas.microsoft.com/office/drawing/2014/main" id="{E96574FA-0AC9-D317-C141-B037B3CDA4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328838" y="224165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8" name="Google Shape;1601;p90">
            <a:extLst>
              <a:ext uri="{FF2B5EF4-FFF2-40B4-BE49-F238E27FC236}">
                <a16:creationId xmlns:a16="http://schemas.microsoft.com/office/drawing/2014/main" id="{94843D15-B39D-92BB-9D14-E4B83825F3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168247" y="223743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5" name="Google Shape;1601;p90">
            <a:extLst>
              <a:ext uri="{FF2B5EF4-FFF2-40B4-BE49-F238E27FC236}">
                <a16:creationId xmlns:a16="http://schemas.microsoft.com/office/drawing/2014/main" id="{B1531302-8AC7-4F6B-9C43-AE6957C932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81045" y="468476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791;p85">
            <a:extLst>
              <a:ext uri="{FF2B5EF4-FFF2-40B4-BE49-F238E27FC236}">
                <a16:creationId xmlns:a16="http://schemas.microsoft.com/office/drawing/2014/main" id="{F83C2483-38D7-EEF4-6F7B-83CB3C28B83D}"/>
              </a:ext>
            </a:extLst>
          </p:cNvPr>
          <p:cNvSpPr txBox="1"/>
          <p:nvPr/>
        </p:nvSpPr>
        <p:spPr>
          <a:xfrm>
            <a:off x="4443576" y="4937740"/>
            <a:ext cx="1537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1601;p90">
            <a:extLst>
              <a:ext uri="{FF2B5EF4-FFF2-40B4-BE49-F238E27FC236}">
                <a16:creationId xmlns:a16="http://schemas.microsoft.com/office/drawing/2014/main" id="{9A652872-77A9-A9FD-D9FB-DB798683AF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11395" y="469043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8" name="Google Shape;1601;p90">
            <a:extLst>
              <a:ext uri="{FF2B5EF4-FFF2-40B4-BE49-F238E27FC236}">
                <a16:creationId xmlns:a16="http://schemas.microsoft.com/office/drawing/2014/main" id="{C2C6D713-846B-D1A6-9BBC-DE2621EB64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32390" y="4681830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797;p85">
            <a:extLst>
              <a:ext uri="{FF2B5EF4-FFF2-40B4-BE49-F238E27FC236}">
                <a16:creationId xmlns:a16="http://schemas.microsoft.com/office/drawing/2014/main" id="{E7827028-4C0D-0E80-8045-4CD35C6D7A33}"/>
              </a:ext>
            </a:extLst>
          </p:cNvPr>
          <p:cNvSpPr txBox="1"/>
          <p:nvPr/>
        </p:nvSpPr>
        <p:spPr>
          <a:xfrm>
            <a:off x="7998387" y="3365197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(exploit</a:t>
            </a:r>
            <a:r>
              <a:rPr lang="en-US" sz="1200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307" name="Google Shape;797;p85">
            <a:extLst>
              <a:ext uri="{FF2B5EF4-FFF2-40B4-BE49-F238E27FC236}">
                <a16:creationId xmlns:a16="http://schemas.microsoft.com/office/drawing/2014/main" id="{67AB3904-32CC-2A41-B94E-AD8FF2B5E775}"/>
              </a:ext>
            </a:extLst>
          </p:cNvPr>
          <p:cNvSpPr txBox="1"/>
          <p:nvPr/>
        </p:nvSpPr>
        <p:spPr>
          <a:xfrm>
            <a:off x="14083300" y="3458079"/>
            <a:ext cx="1385604" cy="276959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</a:t>
            </a:r>
            <a:r>
              <a:rPr lang="en-US" sz="1200" dirty="0" err="1">
                <a:latin typeface="+mj-lt"/>
              </a:rPr>
              <a:t>exploit</a:t>
            </a:r>
            <a:r>
              <a:rPr lang="en-US" sz="1200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solidFill>
                  <a:srgbClr val="7D3368"/>
                </a:solidFill>
                <a:latin typeface="+mj-lt"/>
              </a:rPr>
              <a:t>vector</a:t>
            </a:r>
            <a:r>
              <a:rPr lang="en-US" sz="1200" baseline="-25000" dirty="0" err="1">
                <a:solidFill>
                  <a:srgbClr val="7D3368"/>
                </a:solidFill>
                <a:ea typeface="Calibri"/>
                <a:cs typeface="Calibri"/>
                <a:sym typeface="Calibri"/>
              </a:rPr>
              <a:t>N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317" name="Google Shape;795;p85">
            <a:extLst>
              <a:ext uri="{FF2B5EF4-FFF2-40B4-BE49-F238E27FC236}">
                <a16:creationId xmlns:a16="http://schemas.microsoft.com/office/drawing/2014/main" id="{07939A58-DF98-7863-3DA1-2BFB2F596844}"/>
              </a:ext>
            </a:extLst>
          </p:cNvPr>
          <p:cNvSpPr/>
          <p:nvPr/>
        </p:nvSpPr>
        <p:spPr>
          <a:xfrm>
            <a:off x="355451" y="8439905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83;p85">
            <a:extLst>
              <a:ext uri="{FF2B5EF4-FFF2-40B4-BE49-F238E27FC236}">
                <a16:creationId xmlns:a16="http://schemas.microsoft.com/office/drawing/2014/main" id="{3410E7B7-5BCB-C553-2311-4D678590A31E}"/>
              </a:ext>
            </a:extLst>
          </p:cNvPr>
          <p:cNvSpPr/>
          <p:nvPr/>
        </p:nvSpPr>
        <p:spPr>
          <a:xfrm>
            <a:off x="-14861600" y="23535649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Verify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88;p85">
            <a:extLst>
              <a:ext uri="{FF2B5EF4-FFF2-40B4-BE49-F238E27FC236}">
                <a16:creationId xmlns:a16="http://schemas.microsoft.com/office/drawing/2014/main" id="{D1107C80-B07E-A118-6131-17A037E00942}"/>
              </a:ext>
            </a:extLst>
          </p:cNvPr>
          <p:cNvSpPr/>
          <p:nvPr/>
        </p:nvSpPr>
        <p:spPr>
          <a:xfrm>
            <a:off x="-13284662" y="23956049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TCM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 (Calculate, Name,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8" name="Google Shape;792;p85">
            <a:extLst>
              <a:ext uri="{FF2B5EF4-FFF2-40B4-BE49-F238E27FC236}">
                <a16:creationId xmlns:a16="http://schemas.microsoft.com/office/drawing/2014/main" id="{EC1DE419-738D-4311-2873-98F57E8F4437}"/>
              </a:ext>
            </a:extLst>
          </p:cNvPr>
          <p:cNvSpPr/>
          <p:nvPr/>
        </p:nvSpPr>
        <p:spPr>
          <a:xfrm>
            <a:off x="-11717995" y="24376449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Allocate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Address,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1" name="Google Shape;906;p59">
            <a:extLst>
              <a:ext uri="{FF2B5EF4-FFF2-40B4-BE49-F238E27FC236}">
                <a16:creationId xmlns:a16="http://schemas.microsoft.com/office/drawing/2014/main" id="{0B977DE2-9C24-9FE8-92FD-71495F4210C7}"/>
              </a:ext>
            </a:extLst>
          </p:cNvPr>
          <p:cNvSpPr txBox="1"/>
          <p:nvPr/>
        </p:nvSpPr>
        <p:spPr>
          <a:xfrm>
            <a:off x="-15477609" y="22563089"/>
            <a:ext cx="997919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BadAlloc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Pattern</a:t>
            </a:r>
          </a:p>
        </p:txBody>
      </p:sp>
      <p:sp>
        <p:nvSpPr>
          <p:cNvPr id="19" name="Google Shape;785;p85">
            <a:extLst>
              <a:ext uri="{FF2B5EF4-FFF2-40B4-BE49-F238E27FC236}">
                <a16:creationId xmlns:a16="http://schemas.microsoft.com/office/drawing/2014/main" id="{823FC53D-3DDF-F9A1-482B-A49FA689BE69}"/>
              </a:ext>
            </a:extLst>
          </p:cNvPr>
          <p:cNvSpPr txBox="1"/>
          <p:nvPr/>
        </p:nvSpPr>
        <p:spPr>
          <a:xfrm>
            <a:off x="-14506469" y="23163320"/>
            <a:ext cx="248915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Argument </a:t>
            </a:r>
          </a:p>
        </p:txBody>
      </p:sp>
      <p:sp>
        <p:nvSpPr>
          <p:cNvPr id="21" name="Google Shape;795;p85">
            <a:extLst>
              <a:ext uri="{FF2B5EF4-FFF2-40B4-BE49-F238E27FC236}">
                <a16:creationId xmlns:a16="http://schemas.microsoft.com/office/drawing/2014/main" id="{2FBDAD0C-4654-3CE5-E610-A955C6C74004}"/>
              </a:ext>
            </a:extLst>
          </p:cNvPr>
          <p:cNvSpPr/>
          <p:nvPr/>
        </p:nvSpPr>
        <p:spPr>
          <a:xfrm>
            <a:off x="-7708895" y="26759094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 21">
            <a:extLst>
              <a:ext uri="{FF2B5EF4-FFF2-40B4-BE49-F238E27FC236}">
                <a16:creationId xmlns:a16="http://schemas.microsoft.com/office/drawing/2014/main" id="{A77B215A-D2BA-71F6-ACDB-BC1348142A2F}"/>
              </a:ext>
            </a:extLst>
          </p:cNvPr>
          <p:cNvSpPr/>
          <p:nvPr/>
        </p:nvSpPr>
        <p:spPr>
          <a:xfrm>
            <a:off x="-7152225" y="28423367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23" name="Google Shape;788;p85">
            <a:extLst>
              <a:ext uri="{FF2B5EF4-FFF2-40B4-BE49-F238E27FC236}">
                <a16:creationId xmlns:a16="http://schemas.microsoft.com/office/drawing/2014/main" id="{C4192F34-6EE2-A05A-8C16-3A72DEA12E6B}"/>
              </a:ext>
            </a:extLst>
          </p:cNvPr>
          <p:cNvSpPr/>
          <p:nvPr/>
        </p:nvSpPr>
        <p:spPr>
          <a:xfrm>
            <a:off x="-10172376" y="24691749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b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Reposition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Type, Address,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4" name="Google Shape;792;p85">
            <a:extLst>
              <a:ext uri="{FF2B5EF4-FFF2-40B4-BE49-F238E27FC236}">
                <a16:creationId xmlns:a16="http://schemas.microsoft.com/office/drawing/2014/main" id="{63E44142-5AFC-432E-C441-C4A9C070BAA0}"/>
              </a:ext>
            </a:extLst>
          </p:cNvPr>
          <p:cNvSpPr/>
          <p:nvPr/>
        </p:nvSpPr>
        <p:spPr>
          <a:xfrm>
            <a:off x="-8556264" y="25007049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Write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r>
              <a:rPr lang="en-US" sz="1200" dirty="0">
                <a:latin typeface="+mj-lt"/>
              </a:rPr>
              <a:t>Type, 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</a:rPr>
              <a:t>Address</a:t>
            </a:r>
            <a:r>
              <a:rPr lang="en-US" sz="1200" dirty="0">
                <a:latin typeface="+mj-lt"/>
              </a:rPr>
              <a:t>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6" name="Google Shape;785;p85">
            <a:extLst>
              <a:ext uri="{FF2B5EF4-FFF2-40B4-BE49-F238E27FC236}">
                <a16:creationId xmlns:a16="http://schemas.microsoft.com/office/drawing/2014/main" id="{AD91D612-560D-62BD-6B67-6B95D7188F6C}"/>
              </a:ext>
            </a:extLst>
          </p:cNvPr>
          <p:cNvSpPr txBox="1"/>
          <p:nvPr/>
        </p:nvSpPr>
        <p:spPr>
          <a:xfrm>
            <a:off x="-15473933" y="23163320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Missing Code Bug</a:t>
            </a:r>
          </a:p>
        </p:txBody>
      </p:sp>
      <p:cxnSp>
        <p:nvCxnSpPr>
          <p:cNvPr id="27" name="Google Shape;1601;p90">
            <a:extLst>
              <a:ext uri="{FF2B5EF4-FFF2-40B4-BE49-F238E27FC236}">
                <a16:creationId xmlns:a16="http://schemas.microsoft.com/office/drawing/2014/main" id="{7D60AF20-6C69-931B-6EA2-971E0D3D0B8B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 rot="16200000" flipH="1">
            <a:off x="-13574671" y="23666040"/>
            <a:ext cx="420400" cy="574742"/>
          </a:xfrm>
          <a:prstGeom prst="curvedConnector3">
            <a:avLst>
              <a:gd name="adj1" fmla="val -38747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" name="Google Shape;785;p85">
            <a:extLst>
              <a:ext uri="{FF2B5EF4-FFF2-40B4-BE49-F238E27FC236}">
                <a16:creationId xmlns:a16="http://schemas.microsoft.com/office/drawing/2014/main" id="{14D53406-C771-DEAE-AE70-C88F1360A7BE}"/>
              </a:ext>
            </a:extLst>
          </p:cNvPr>
          <p:cNvSpPr txBox="1"/>
          <p:nvPr/>
        </p:nvSpPr>
        <p:spPr>
          <a:xfrm>
            <a:off x="-7563459" y="24657383"/>
            <a:ext cx="104006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r>
              <a:rPr lang="en-US" sz="1200" dirty="0">
                <a:solidFill>
                  <a:srgbClr val="660066"/>
                </a:solidFill>
                <a:latin typeface="+mj-lt"/>
              </a:rPr>
              <a:t>Overflow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cxnSp>
        <p:nvCxnSpPr>
          <p:cNvPr id="48" name="Google Shape;1601;p90">
            <a:extLst>
              <a:ext uri="{FF2B5EF4-FFF2-40B4-BE49-F238E27FC236}">
                <a16:creationId xmlns:a16="http://schemas.microsoft.com/office/drawing/2014/main" id="{59FCA7D8-E30D-54D3-ABC2-52B86A99EB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5061537" y="23321535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943;p27">
            <a:extLst>
              <a:ext uri="{FF2B5EF4-FFF2-40B4-BE49-F238E27FC236}">
                <a16:creationId xmlns:a16="http://schemas.microsoft.com/office/drawing/2014/main" id="{89317B54-3009-F8F4-5138-8CE285390006}"/>
              </a:ext>
            </a:extLst>
          </p:cNvPr>
          <p:cNvSpPr txBox="1"/>
          <p:nvPr/>
        </p:nvSpPr>
        <p:spPr>
          <a:xfrm>
            <a:off x="-11834353" y="28480577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943;p27">
            <a:extLst>
              <a:ext uri="{FF2B5EF4-FFF2-40B4-BE49-F238E27FC236}">
                <a16:creationId xmlns:a16="http://schemas.microsoft.com/office/drawing/2014/main" id="{73B7E9A4-E0D6-EA0B-D411-52424C92C75D}"/>
              </a:ext>
            </a:extLst>
          </p:cNvPr>
          <p:cNvSpPr txBox="1"/>
          <p:nvPr/>
        </p:nvSpPr>
        <p:spPr>
          <a:xfrm>
            <a:off x="-15084822" y="28491294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945;p27">
            <a:extLst>
              <a:ext uri="{FF2B5EF4-FFF2-40B4-BE49-F238E27FC236}">
                <a16:creationId xmlns:a16="http://schemas.microsoft.com/office/drawing/2014/main" id="{E720CE3C-CB2C-77E4-1605-7B7A40695202}"/>
              </a:ext>
            </a:extLst>
          </p:cNvPr>
          <p:cNvSpPr txBox="1"/>
          <p:nvPr/>
        </p:nvSpPr>
        <p:spPr>
          <a:xfrm>
            <a:off x="-15084822" y="28068831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942;p27">
            <a:extLst>
              <a:ext uri="{FF2B5EF4-FFF2-40B4-BE49-F238E27FC236}">
                <a16:creationId xmlns:a16="http://schemas.microsoft.com/office/drawing/2014/main" id="{345C58D6-C905-788D-211E-1D3B557C07DE}"/>
              </a:ext>
            </a:extLst>
          </p:cNvPr>
          <p:cNvSpPr/>
          <p:nvPr/>
        </p:nvSpPr>
        <p:spPr>
          <a:xfrm>
            <a:off x="-15471574" y="28420284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944;p27">
            <a:extLst>
              <a:ext uri="{FF2B5EF4-FFF2-40B4-BE49-F238E27FC236}">
                <a16:creationId xmlns:a16="http://schemas.microsoft.com/office/drawing/2014/main" id="{865A862C-C3C3-2835-47B3-FC63EBC3817B}"/>
              </a:ext>
            </a:extLst>
          </p:cNvPr>
          <p:cNvSpPr/>
          <p:nvPr/>
        </p:nvSpPr>
        <p:spPr>
          <a:xfrm>
            <a:off x="-15471574" y="28003221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943;p27">
            <a:extLst>
              <a:ext uri="{FF2B5EF4-FFF2-40B4-BE49-F238E27FC236}">
                <a16:creationId xmlns:a16="http://schemas.microsoft.com/office/drawing/2014/main" id="{492A1BC3-D4CE-2DDF-0B36-8C653C82D9F6}"/>
              </a:ext>
            </a:extLst>
          </p:cNvPr>
          <p:cNvSpPr txBox="1"/>
          <p:nvPr/>
        </p:nvSpPr>
        <p:spPr>
          <a:xfrm>
            <a:off x="-11834353" y="28067810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942;p27">
            <a:extLst>
              <a:ext uri="{FF2B5EF4-FFF2-40B4-BE49-F238E27FC236}">
                <a16:creationId xmlns:a16="http://schemas.microsoft.com/office/drawing/2014/main" id="{E94DB103-DB54-1642-A88E-E79568E8FCAF}"/>
              </a:ext>
            </a:extLst>
          </p:cNvPr>
          <p:cNvSpPr/>
          <p:nvPr/>
        </p:nvSpPr>
        <p:spPr>
          <a:xfrm>
            <a:off x="-12203683" y="28002200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D3C922C4-2984-5520-8EFE-885C7C06EB6D}"/>
              </a:ext>
            </a:extLst>
          </p:cNvPr>
          <p:cNvSpPr txBox="1"/>
          <p:nvPr/>
        </p:nvSpPr>
        <p:spPr>
          <a:xfrm>
            <a:off x="-15477608" y="27594807"/>
            <a:ext cx="683487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tuples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element:</a:t>
            </a:r>
          </a:p>
        </p:txBody>
      </p:sp>
      <p:sp>
        <p:nvSpPr>
          <p:cNvPr id="90" name="Google Shape;795;p85">
            <a:extLst>
              <a:ext uri="{FF2B5EF4-FFF2-40B4-BE49-F238E27FC236}">
                <a16:creationId xmlns:a16="http://schemas.microsoft.com/office/drawing/2014/main" id="{BC20E74A-2004-2C1B-E019-818031604C3B}"/>
              </a:ext>
            </a:extLst>
          </p:cNvPr>
          <p:cNvSpPr/>
          <p:nvPr/>
        </p:nvSpPr>
        <p:spPr>
          <a:xfrm>
            <a:off x="-12219390" y="28428664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1601;p90">
            <a:extLst>
              <a:ext uri="{FF2B5EF4-FFF2-40B4-BE49-F238E27FC236}">
                <a16:creationId xmlns:a16="http://schemas.microsoft.com/office/drawing/2014/main" id="{0DD804E0-715E-4F89-E4EF-FC6079EFDAF9}"/>
              </a:ext>
            </a:extLst>
          </p:cNvPr>
          <p:cNvCxnSpPr>
            <a:cxnSpLocks/>
            <a:stCxn id="316" idx="7"/>
            <a:endCxn id="318" idx="1"/>
          </p:cNvCxnSpPr>
          <p:nvPr/>
        </p:nvCxnSpPr>
        <p:spPr>
          <a:xfrm rot="5400000" flipH="1" flipV="1">
            <a:off x="-9096836" y="18302847"/>
            <a:ext cx="12700" cy="827221"/>
          </a:xfrm>
          <a:prstGeom prst="curvedConnector3">
            <a:avLst>
              <a:gd name="adj1" fmla="val 122829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5" name="Google Shape;783;p85">
            <a:extLst>
              <a:ext uri="{FF2B5EF4-FFF2-40B4-BE49-F238E27FC236}">
                <a16:creationId xmlns:a16="http://schemas.microsoft.com/office/drawing/2014/main" id="{621F14D4-E413-ABF9-1A45-7AC5E485D11C}"/>
              </a:ext>
            </a:extLst>
          </p:cNvPr>
          <p:cNvSpPr/>
          <p:nvPr/>
        </p:nvSpPr>
        <p:spPr>
          <a:xfrm>
            <a:off x="-12559892" y="18508895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(DVR)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788;p85">
            <a:extLst>
              <a:ext uri="{FF2B5EF4-FFF2-40B4-BE49-F238E27FC236}">
                <a16:creationId xmlns:a16="http://schemas.microsoft.com/office/drawing/2014/main" id="{80285111-0634-7D28-9515-FB0DB018CFDC}"/>
              </a:ext>
            </a:extLst>
          </p:cNvPr>
          <p:cNvSpPr/>
          <p:nvPr/>
        </p:nvSpPr>
        <p:spPr>
          <a:xfrm>
            <a:off x="-10720204" y="1850889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Type Computation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(TCM)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792;p85">
            <a:extLst>
              <a:ext uri="{FF2B5EF4-FFF2-40B4-BE49-F238E27FC236}">
                <a16:creationId xmlns:a16="http://schemas.microsoft.com/office/drawing/2014/main" id="{17CBEE07-A86C-9559-7D80-C9739C11DE98}"/>
              </a:ext>
            </a:extLst>
          </p:cNvPr>
          <p:cNvSpPr/>
          <p:nvPr/>
        </p:nvSpPr>
        <p:spPr>
          <a:xfrm>
            <a:off x="-8890787" y="1850889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Memory Allocation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(MAL)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906;p59">
            <a:extLst>
              <a:ext uri="{FF2B5EF4-FFF2-40B4-BE49-F238E27FC236}">
                <a16:creationId xmlns:a16="http://schemas.microsoft.com/office/drawing/2014/main" id="{EBDFC048-6AA5-7CAE-9063-1DCA54086233}"/>
              </a:ext>
            </a:extLst>
          </p:cNvPr>
          <p:cNvSpPr txBox="1"/>
          <p:nvPr/>
        </p:nvSpPr>
        <p:spPr>
          <a:xfrm>
            <a:off x="-13183686" y="18003788"/>
            <a:ext cx="10967088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BadAlloc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Pattern</a:t>
            </a:r>
          </a:p>
        </p:txBody>
      </p:sp>
      <p:sp>
        <p:nvSpPr>
          <p:cNvPr id="100" name="Google Shape;795;p85">
            <a:extLst>
              <a:ext uri="{FF2B5EF4-FFF2-40B4-BE49-F238E27FC236}">
                <a16:creationId xmlns:a16="http://schemas.microsoft.com/office/drawing/2014/main" id="{824790D9-3833-50EE-114A-1CB53CD10039}"/>
              </a:ext>
            </a:extLst>
          </p:cNvPr>
          <p:cNvSpPr/>
          <p:nvPr/>
        </p:nvSpPr>
        <p:spPr>
          <a:xfrm>
            <a:off x="-3816798" y="18525599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1" name=" 100">
            <a:extLst>
              <a:ext uri="{FF2B5EF4-FFF2-40B4-BE49-F238E27FC236}">
                <a16:creationId xmlns:a16="http://schemas.microsoft.com/office/drawing/2014/main" id="{ECBCC433-B067-60A5-B935-10E9DFFDAE1F}"/>
              </a:ext>
            </a:extLst>
          </p:cNvPr>
          <p:cNvSpPr/>
          <p:nvPr/>
        </p:nvSpPr>
        <p:spPr>
          <a:xfrm>
            <a:off x="-3552408" y="20195640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02" name="Google Shape;788;p85">
            <a:extLst>
              <a:ext uri="{FF2B5EF4-FFF2-40B4-BE49-F238E27FC236}">
                <a16:creationId xmlns:a16="http://schemas.microsoft.com/office/drawing/2014/main" id="{311A6960-5BC3-184D-B245-5ACE9B25A967}"/>
              </a:ext>
            </a:extLst>
          </p:cNvPr>
          <p:cNvSpPr/>
          <p:nvPr/>
        </p:nvSpPr>
        <p:spPr>
          <a:xfrm>
            <a:off x="-7082418" y="18508895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Addressing</a:t>
            </a:r>
            <a:b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(MAD)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792;p85">
            <a:extLst>
              <a:ext uri="{FF2B5EF4-FFF2-40B4-BE49-F238E27FC236}">
                <a16:creationId xmlns:a16="http://schemas.microsoft.com/office/drawing/2014/main" id="{888A979B-1FED-AFDE-3C38-E5418D90A595}"/>
              </a:ext>
            </a:extLst>
          </p:cNvPr>
          <p:cNvSpPr/>
          <p:nvPr/>
        </p:nvSpPr>
        <p:spPr>
          <a:xfrm>
            <a:off x="-5256106" y="18508895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Memory Use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(MUS)</a:t>
            </a: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601;p90">
            <a:extLst>
              <a:ext uri="{FF2B5EF4-FFF2-40B4-BE49-F238E27FC236}">
                <a16:creationId xmlns:a16="http://schemas.microsoft.com/office/drawing/2014/main" id="{7EECDC66-7DEC-BCD6-548F-9D4C289BF03C}"/>
              </a:ext>
            </a:extLst>
          </p:cNvPr>
          <p:cNvCxnSpPr>
            <a:cxnSpLocks/>
            <a:stCxn id="315" idx="7"/>
            <a:endCxn id="316" idx="1"/>
          </p:cNvCxnSpPr>
          <p:nvPr/>
        </p:nvCxnSpPr>
        <p:spPr>
          <a:xfrm rot="5400000" flipH="1" flipV="1">
            <a:off x="-10931388" y="1829771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" name="Google Shape;791;p85">
            <a:extLst>
              <a:ext uri="{FF2B5EF4-FFF2-40B4-BE49-F238E27FC236}">
                <a16:creationId xmlns:a16="http://schemas.microsoft.com/office/drawing/2014/main" id="{B1361168-0C2B-A282-A02F-F3A5BCE8334A}"/>
              </a:ext>
            </a:extLst>
          </p:cNvPr>
          <p:cNvSpPr txBox="1"/>
          <p:nvPr/>
        </p:nvSpPr>
        <p:spPr>
          <a:xfrm>
            <a:off x="-3024854" y="18475284"/>
            <a:ext cx="3435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…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601;p90">
            <a:extLst>
              <a:ext uri="{FF2B5EF4-FFF2-40B4-BE49-F238E27FC236}">
                <a16:creationId xmlns:a16="http://schemas.microsoft.com/office/drawing/2014/main" id="{82FEF2B2-2FEE-63B4-9663-16D3EDCE15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759829" y="18294781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601;p90">
            <a:extLst>
              <a:ext uri="{FF2B5EF4-FFF2-40B4-BE49-F238E27FC236}">
                <a16:creationId xmlns:a16="http://schemas.microsoft.com/office/drawing/2014/main" id="{9D025BA9-FD1C-FC02-3983-2CA64AC2AD98}"/>
              </a:ext>
            </a:extLst>
          </p:cNvPr>
          <p:cNvCxnSpPr>
            <a:cxnSpLocks/>
            <a:stCxn id="318" idx="7"/>
            <a:endCxn id="102" idx="1"/>
          </p:cNvCxnSpPr>
          <p:nvPr/>
        </p:nvCxnSpPr>
        <p:spPr>
          <a:xfrm rot="5400000" flipH="1" flipV="1">
            <a:off x="-7277943" y="18313371"/>
            <a:ext cx="12700" cy="806173"/>
          </a:xfrm>
          <a:prstGeom prst="curvedConnector3">
            <a:avLst>
              <a:gd name="adj1" fmla="val 1189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601;p90">
            <a:extLst>
              <a:ext uri="{FF2B5EF4-FFF2-40B4-BE49-F238E27FC236}">
                <a16:creationId xmlns:a16="http://schemas.microsoft.com/office/drawing/2014/main" id="{053995A6-3232-469F-BCDB-A02BE519CB77}"/>
              </a:ext>
            </a:extLst>
          </p:cNvPr>
          <p:cNvCxnSpPr>
            <a:cxnSpLocks/>
            <a:stCxn id="102" idx="7"/>
            <a:endCxn id="103" idx="1"/>
          </p:cNvCxnSpPr>
          <p:nvPr/>
        </p:nvCxnSpPr>
        <p:spPr>
          <a:xfrm rot="5400000" flipH="1" flipV="1">
            <a:off x="-5460602" y="18304399"/>
            <a:ext cx="12700" cy="824116"/>
          </a:xfrm>
          <a:prstGeom prst="curvedConnector3">
            <a:avLst>
              <a:gd name="adj1" fmla="val 124117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" name="Google Shape;1601;p90">
            <a:extLst>
              <a:ext uri="{FF2B5EF4-FFF2-40B4-BE49-F238E27FC236}">
                <a16:creationId xmlns:a16="http://schemas.microsoft.com/office/drawing/2014/main" id="{94A5F70B-12D6-2A28-39F2-A6AE98BBA1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3632709" y="18292899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6CFA37D-C0C0-A31C-4CFA-10FF2479E7E6}"/>
              </a:ext>
            </a:extLst>
          </p:cNvPr>
          <p:cNvSpPr txBox="1"/>
          <p:nvPr/>
        </p:nvSpPr>
        <p:spPr>
          <a:xfrm>
            <a:off x="-3750363" y="19288980"/>
            <a:ext cx="1467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Remote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Code Execution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(RCE)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5;p85">
            <a:extLst>
              <a:ext uri="{FF2B5EF4-FFF2-40B4-BE49-F238E27FC236}">
                <a16:creationId xmlns:a16="http://schemas.microsoft.com/office/drawing/2014/main" id="{E3193F7D-E753-6B1A-489F-C011D361A6A8}"/>
              </a:ext>
            </a:extLst>
          </p:cNvPr>
          <p:cNvSpPr/>
          <p:nvPr/>
        </p:nvSpPr>
        <p:spPr>
          <a:xfrm>
            <a:off x="-7137960" y="26931174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/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RCE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D93496F-D419-EDCE-6F88-A7E3669950E7}"/>
              </a:ext>
            </a:extLst>
          </p:cNvPr>
          <p:cNvSpPr txBox="1"/>
          <p:nvPr/>
        </p:nvSpPr>
        <p:spPr>
          <a:xfrm>
            <a:off x="-15474034" y="29036323"/>
            <a:ext cx="7910575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DVR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Verification,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TCM – Type Computation,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</a:rPr>
              <a:t>Memory Management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Addressing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Denial of Service,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Arbitrary Code Execution, RCE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Remote Code Execution 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26" name="Google Shape;784;p85">
            <a:extLst>
              <a:ext uri="{FF2B5EF4-FFF2-40B4-BE49-F238E27FC236}">
                <a16:creationId xmlns:a16="http://schemas.microsoft.com/office/drawing/2014/main" id="{0A779F47-F885-F2FA-7456-0A7C38DDF676}"/>
              </a:ext>
            </a:extLst>
          </p:cNvPr>
          <p:cNvSpPr txBox="1"/>
          <p:nvPr/>
        </p:nvSpPr>
        <p:spPr>
          <a:xfrm>
            <a:off x="-9197392" y="24261454"/>
            <a:ext cx="1091608" cy="6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660066"/>
                </a:solidFill>
                <a:latin typeface="+mj-lt"/>
              </a:rPr>
              <a:t>Overbound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 Pointer	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601;p90">
            <a:extLst>
              <a:ext uri="{FF2B5EF4-FFF2-40B4-BE49-F238E27FC236}">
                <a16:creationId xmlns:a16="http://schemas.microsoft.com/office/drawing/2014/main" id="{F326CC3E-490A-D758-6149-5100ADF00061}"/>
              </a:ext>
            </a:extLst>
          </p:cNvPr>
          <p:cNvCxnSpPr>
            <a:cxnSpLocks/>
            <a:stCxn id="169" idx="7"/>
            <a:endCxn id="171" idx="1"/>
          </p:cNvCxnSpPr>
          <p:nvPr/>
        </p:nvCxnSpPr>
        <p:spPr>
          <a:xfrm rot="5400000" flipH="1" flipV="1">
            <a:off x="-9767971" y="11565970"/>
            <a:ext cx="12700" cy="827221"/>
          </a:xfrm>
          <a:prstGeom prst="curvedConnector3">
            <a:avLst>
              <a:gd name="adj1" fmla="val 122829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0" name="Google Shape;783;p85">
            <a:extLst>
              <a:ext uri="{FF2B5EF4-FFF2-40B4-BE49-F238E27FC236}">
                <a16:creationId xmlns:a16="http://schemas.microsoft.com/office/drawing/2014/main" id="{A23ACCFD-6D99-3A8A-B2E0-B9C49DB9028C}"/>
              </a:ext>
            </a:extLst>
          </p:cNvPr>
          <p:cNvSpPr/>
          <p:nvPr/>
        </p:nvSpPr>
        <p:spPr>
          <a:xfrm>
            <a:off x="-13231027" y="11772018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Verify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788;p85">
            <a:extLst>
              <a:ext uri="{FF2B5EF4-FFF2-40B4-BE49-F238E27FC236}">
                <a16:creationId xmlns:a16="http://schemas.microsoft.com/office/drawing/2014/main" id="{75E45667-C0F8-DD54-060A-FEF4A29EA199}"/>
              </a:ext>
            </a:extLst>
          </p:cNvPr>
          <p:cNvSpPr/>
          <p:nvPr/>
        </p:nvSpPr>
        <p:spPr>
          <a:xfrm>
            <a:off x="-11391339" y="1177201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TCM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(Calculate, Name,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71" name="Google Shape;792;p85">
            <a:extLst>
              <a:ext uri="{FF2B5EF4-FFF2-40B4-BE49-F238E27FC236}">
                <a16:creationId xmlns:a16="http://schemas.microsoft.com/office/drawing/2014/main" id="{11D862CE-E432-8801-E129-D3E9022706B0}"/>
              </a:ext>
            </a:extLst>
          </p:cNvPr>
          <p:cNvSpPr/>
          <p:nvPr/>
        </p:nvSpPr>
        <p:spPr>
          <a:xfrm>
            <a:off x="-9561922" y="1177201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MAL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1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ctr"/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Allocate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Address,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72" name="Google Shape;906;p59">
            <a:extLst>
              <a:ext uri="{FF2B5EF4-FFF2-40B4-BE49-F238E27FC236}">
                <a16:creationId xmlns:a16="http://schemas.microsoft.com/office/drawing/2014/main" id="{39CF38E2-4DB8-1C3F-1075-9C6D13D66573}"/>
              </a:ext>
            </a:extLst>
          </p:cNvPr>
          <p:cNvSpPr txBox="1"/>
          <p:nvPr/>
        </p:nvSpPr>
        <p:spPr>
          <a:xfrm>
            <a:off x="-13847036" y="10799458"/>
            <a:ext cx="11530238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BadAlloc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Pattern</a:t>
            </a:r>
          </a:p>
        </p:txBody>
      </p:sp>
      <p:sp>
        <p:nvSpPr>
          <p:cNvPr id="173" name="Google Shape;785;p85">
            <a:extLst>
              <a:ext uri="{FF2B5EF4-FFF2-40B4-BE49-F238E27FC236}">
                <a16:creationId xmlns:a16="http://schemas.microsoft.com/office/drawing/2014/main" id="{A7A2E468-91D1-1792-835C-F25FF8A699AA}"/>
              </a:ext>
            </a:extLst>
          </p:cNvPr>
          <p:cNvSpPr txBox="1"/>
          <p:nvPr/>
        </p:nvSpPr>
        <p:spPr>
          <a:xfrm>
            <a:off x="-12014919" y="11473211"/>
            <a:ext cx="8374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 Error</a:t>
            </a:r>
          </a:p>
        </p:txBody>
      </p:sp>
      <p:sp>
        <p:nvSpPr>
          <p:cNvPr id="174" name="Google Shape;795;p85">
            <a:extLst>
              <a:ext uri="{FF2B5EF4-FFF2-40B4-BE49-F238E27FC236}">
                <a16:creationId xmlns:a16="http://schemas.microsoft.com/office/drawing/2014/main" id="{33EFBF58-642A-5718-5F80-509B5CF917AE}"/>
              </a:ext>
            </a:extLst>
          </p:cNvPr>
          <p:cNvSpPr/>
          <p:nvPr/>
        </p:nvSpPr>
        <p:spPr>
          <a:xfrm>
            <a:off x="-4487933" y="1178872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5" name=" 174">
            <a:extLst>
              <a:ext uri="{FF2B5EF4-FFF2-40B4-BE49-F238E27FC236}">
                <a16:creationId xmlns:a16="http://schemas.microsoft.com/office/drawing/2014/main" id="{064A348A-5157-B14E-9586-31D60FC742C1}"/>
              </a:ext>
            </a:extLst>
          </p:cNvPr>
          <p:cNvSpPr/>
          <p:nvPr/>
        </p:nvSpPr>
        <p:spPr>
          <a:xfrm>
            <a:off x="-3931263" y="13452995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76" name="Google Shape;788;p85">
            <a:extLst>
              <a:ext uri="{FF2B5EF4-FFF2-40B4-BE49-F238E27FC236}">
                <a16:creationId xmlns:a16="http://schemas.microsoft.com/office/drawing/2014/main" id="{6F597B9D-E9F7-D568-CA96-9DACE57C20EB}"/>
              </a:ext>
            </a:extLst>
          </p:cNvPr>
          <p:cNvSpPr/>
          <p:nvPr/>
        </p:nvSpPr>
        <p:spPr>
          <a:xfrm>
            <a:off x="-7753553" y="11772018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b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</a:br>
            <a:endParaRPr lang="en-US" sz="1200" dirty="0">
              <a:latin typeface="+mj-lt"/>
              <a:ea typeface="Calibri"/>
              <a:cs typeface="Calibri Light" panose="020F0302020204030204" pitchFamily="34" charset="0"/>
              <a:sym typeface="Calibri"/>
            </a:endParaRPr>
          </a:p>
          <a:p>
            <a:pPr algn="ctr"/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Reposition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Type, Address,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77" name="Google Shape;792;p85">
            <a:extLst>
              <a:ext uri="{FF2B5EF4-FFF2-40B4-BE49-F238E27FC236}">
                <a16:creationId xmlns:a16="http://schemas.microsoft.com/office/drawing/2014/main" id="{3E5B9612-03BF-21EC-F0B2-C4FC01B6EF48}"/>
              </a:ext>
            </a:extLst>
          </p:cNvPr>
          <p:cNvSpPr/>
          <p:nvPr/>
        </p:nvSpPr>
        <p:spPr>
          <a:xfrm>
            <a:off x="-5927241" y="11772018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endParaRPr lang="en-US" sz="1200" dirty="0">
              <a:latin typeface="+mj-lt"/>
              <a:ea typeface="Calibri"/>
              <a:cs typeface="Calibri Light" panose="020F0302020204030204" pitchFamily="34" charset="0"/>
              <a:sym typeface="Calibri"/>
            </a:endParaRPr>
          </a:p>
          <a:p>
            <a:pPr algn="ctr"/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Write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r>
              <a:rPr lang="en-US" sz="1200" dirty="0">
                <a:latin typeface="+mj-lt"/>
              </a:rPr>
              <a:t>Type, 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</a:rPr>
              <a:t>Address</a:t>
            </a:r>
            <a:r>
              <a:rPr lang="en-US" sz="1200" dirty="0">
                <a:latin typeface="+mj-lt"/>
              </a:rPr>
              <a:t>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78" name="Google Shape;785;p85">
            <a:extLst>
              <a:ext uri="{FF2B5EF4-FFF2-40B4-BE49-F238E27FC236}">
                <a16:creationId xmlns:a16="http://schemas.microsoft.com/office/drawing/2014/main" id="{D947DFFE-F4A6-E742-08E6-10E7C93B4194}"/>
              </a:ext>
            </a:extLst>
          </p:cNvPr>
          <p:cNvSpPr txBox="1"/>
          <p:nvPr/>
        </p:nvSpPr>
        <p:spPr>
          <a:xfrm>
            <a:off x="-13843360" y="11508040"/>
            <a:ext cx="8374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Bug in Verify</a:t>
            </a:r>
          </a:p>
        </p:txBody>
      </p:sp>
      <p:cxnSp>
        <p:nvCxnSpPr>
          <p:cNvPr id="179" name="Google Shape;1601;p90">
            <a:extLst>
              <a:ext uri="{FF2B5EF4-FFF2-40B4-BE49-F238E27FC236}">
                <a16:creationId xmlns:a16="http://schemas.microsoft.com/office/drawing/2014/main" id="{8455C611-F8B1-2E58-D050-E221A4C8EBB7}"/>
              </a:ext>
            </a:extLst>
          </p:cNvPr>
          <p:cNvCxnSpPr>
            <a:cxnSpLocks/>
            <a:stCxn id="160" idx="7"/>
            <a:endCxn id="169" idx="1"/>
          </p:cNvCxnSpPr>
          <p:nvPr/>
        </p:nvCxnSpPr>
        <p:spPr>
          <a:xfrm rot="5400000" flipH="1" flipV="1">
            <a:off x="-11602523" y="11560834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0" name="Google Shape;784;p85">
            <a:extLst>
              <a:ext uri="{FF2B5EF4-FFF2-40B4-BE49-F238E27FC236}">
                <a16:creationId xmlns:a16="http://schemas.microsoft.com/office/drawing/2014/main" id="{7C74095F-EF8D-855E-AC21-11799B185BBD}"/>
              </a:ext>
            </a:extLst>
          </p:cNvPr>
          <p:cNvSpPr txBox="1"/>
          <p:nvPr/>
        </p:nvSpPr>
        <p:spPr>
          <a:xfrm>
            <a:off x="-10203780" y="11430401"/>
            <a:ext cx="824255" cy="2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 Error</a:t>
            </a:r>
          </a:p>
        </p:txBody>
      </p:sp>
      <p:sp>
        <p:nvSpPr>
          <p:cNvPr id="181" name="Google Shape;785;p85">
            <a:extLst>
              <a:ext uri="{FF2B5EF4-FFF2-40B4-BE49-F238E27FC236}">
                <a16:creationId xmlns:a16="http://schemas.microsoft.com/office/drawing/2014/main" id="{06170813-2A92-E8B6-A2CE-49F2F75AFE5D}"/>
              </a:ext>
            </a:extLst>
          </p:cNvPr>
          <p:cNvSpPr txBox="1"/>
          <p:nvPr/>
        </p:nvSpPr>
        <p:spPr>
          <a:xfrm>
            <a:off x="-4850834" y="11413257"/>
            <a:ext cx="110668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Overwrite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cxnSp>
        <p:nvCxnSpPr>
          <p:cNvPr id="182" name="Google Shape;1601;p90">
            <a:extLst>
              <a:ext uri="{FF2B5EF4-FFF2-40B4-BE49-F238E27FC236}">
                <a16:creationId xmlns:a16="http://schemas.microsoft.com/office/drawing/2014/main" id="{847E66AC-688A-FCE1-8047-45282F4B2D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3430964" y="11557904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3" name="Google Shape;1601;p90">
            <a:extLst>
              <a:ext uri="{FF2B5EF4-FFF2-40B4-BE49-F238E27FC236}">
                <a16:creationId xmlns:a16="http://schemas.microsoft.com/office/drawing/2014/main" id="{3842D00D-F786-2C38-469E-3EC70E2F95C6}"/>
              </a:ext>
            </a:extLst>
          </p:cNvPr>
          <p:cNvCxnSpPr>
            <a:cxnSpLocks/>
            <a:stCxn id="171" idx="7"/>
            <a:endCxn id="176" idx="1"/>
          </p:cNvCxnSpPr>
          <p:nvPr/>
        </p:nvCxnSpPr>
        <p:spPr>
          <a:xfrm rot="5400000" flipH="1" flipV="1">
            <a:off x="-7949078" y="11576494"/>
            <a:ext cx="12700" cy="806173"/>
          </a:xfrm>
          <a:prstGeom prst="curvedConnector3">
            <a:avLst>
              <a:gd name="adj1" fmla="val 1189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4" name="Google Shape;1601;p90">
            <a:extLst>
              <a:ext uri="{FF2B5EF4-FFF2-40B4-BE49-F238E27FC236}">
                <a16:creationId xmlns:a16="http://schemas.microsoft.com/office/drawing/2014/main" id="{E28F042A-E74F-0248-7092-08C58CE969B7}"/>
              </a:ext>
            </a:extLst>
          </p:cNvPr>
          <p:cNvCxnSpPr>
            <a:cxnSpLocks/>
            <a:stCxn id="176" idx="7"/>
            <a:endCxn id="177" idx="1"/>
          </p:cNvCxnSpPr>
          <p:nvPr/>
        </p:nvCxnSpPr>
        <p:spPr>
          <a:xfrm rot="5400000" flipH="1" flipV="1">
            <a:off x="-6131737" y="11567522"/>
            <a:ext cx="12700" cy="824116"/>
          </a:xfrm>
          <a:prstGeom prst="curvedConnector3">
            <a:avLst>
              <a:gd name="adj1" fmla="val 124117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601;p90">
            <a:extLst>
              <a:ext uri="{FF2B5EF4-FFF2-40B4-BE49-F238E27FC236}">
                <a16:creationId xmlns:a16="http://schemas.microsoft.com/office/drawing/2014/main" id="{EE0C563B-53AA-126F-B543-E84BD2F89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4303844" y="11556022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943;p27">
            <a:extLst>
              <a:ext uri="{FF2B5EF4-FFF2-40B4-BE49-F238E27FC236}">
                <a16:creationId xmlns:a16="http://schemas.microsoft.com/office/drawing/2014/main" id="{6F153FCC-0E40-4F7F-DE1A-5219985A4F85}"/>
              </a:ext>
            </a:extLst>
          </p:cNvPr>
          <p:cNvSpPr txBox="1"/>
          <p:nvPr/>
        </p:nvSpPr>
        <p:spPr>
          <a:xfrm>
            <a:off x="-10203780" y="14444541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943;p27">
            <a:extLst>
              <a:ext uri="{FF2B5EF4-FFF2-40B4-BE49-F238E27FC236}">
                <a16:creationId xmlns:a16="http://schemas.microsoft.com/office/drawing/2014/main" id="{243051F6-7442-60FC-E334-DB5EC89A31CA}"/>
              </a:ext>
            </a:extLst>
          </p:cNvPr>
          <p:cNvSpPr txBox="1"/>
          <p:nvPr/>
        </p:nvSpPr>
        <p:spPr>
          <a:xfrm>
            <a:off x="-13454249" y="14455258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945;p27">
            <a:extLst>
              <a:ext uri="{FF2B5EF4-FFF2-40B4-BE49-F238E27FC236}">
                <a16:creationId xmlns:a16="http://schemas.microsoft.com/office/drawing/2014/main" id="{5C93D658-C5FA-86F3-90AF-93F8F69F6CDE}"/>
              </a:ext>
            </a:extLst>
          </p:cNvPr>
          <p:cNvSpPr txBox="1"/>
          <p:nvPr/>
        </p:nvSpPr>
        <p:spPr>
          <a:xfrm>
            <a:off x="-13454249" y="14032795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942;p27">
            <a:extLst>
              <a:ext uri="{FF2B5EF4-FFF2-40B4-BE49-F238E27FC236}">
                <a16:creationId xmlns:a16="http://schemas.microsoft.com/office/drawing/2014/main" id="{36D78C85-EE3C-CABA-C926-CA45CB0E9EA3}"/>
              </a:ext>
            </a:extLst>
          </p:cNvPr>
          <p:cNvSpPr/>
          <p:nvPr/>
        </p:nvSpPr>
        <p:spPr>
          <a:xfrm>
            <a:off x="-13841001" y="14384248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944;p27">
            <a:extLst>
              <a:ext uri="{FF2B5EF4-FFF2-40B4-BE49-F238E27FC236}">
                <a16:creationId xmlns:a16="http://schemas.microsoft.com/office/drawing/2014/main" id="{6353C9CE-2B21-02A4-E1FE-A99FD167C3D9}"/>
              </a:ext>
            </a:extLst>
          </p:cNvPr>
          <p:cNvSpPr/>
          <p:nvPr/>
        </p:nvSpPr>
        <p:spPr>
          <a:xfrm>
            <a:off x="-13841001" y="13967185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943;p27">
            <a:extLst>
              <a:ext uri="{FF2B5EF4-FFF2-40B4-BE49-F238E27FC236}">
                <a16:creationId xmlns:a16="http://schemas.microsoft.com/office/drawing/2014/main" id="{84767C3A-2EB7-F23B-8408-92F1704DCC6E}"/>
              </a:ext>
            </a:extLst>
          </p:cNvPr>
          <p:cNvSpPr txBox="1"/>
          <p:nvPr/>
        </p:nvSpPr>
        <p:spPr>
          <a:xfrm>
            <a:off x="-10203780" y="14031774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942;p27">
            <a:extLst>
              <a:ext uri="{FF2B5EF4-FFF2-40B4-BE49-F238E27FC236}">
                <a16:creationId xmlns:a16="http://schemas.microsoft.com/office/drawing/2014/main" id="{7E586287-AAB6-E0DB-4C75-F2645381C69F}"/>
              </a:ext>
            </a:extLst>
          </p:cNvPr>
          <p:cNvSpPr/>
          <p:nvPr/>
        </p:nvSpPr>
        <p:spPr>
          <a:xfrm>
            <a:off x="-10573110" y="13966164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7F56014-8763-CAFA-E2B3-61E2FD4C87B8}"/>
              </a:ext>
            </a:extLst>
          </p:cNvPr>
          <p:cNvSpPr txBox="1"/>
          <p:nvPr/>
        </p:nvSpPr>
        <p:spPr>
          <a:xfrm>
            <a:off x="-13847036" y="13558771"/>
            <a:ext cx="1031475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tuples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element:</a:t>
            </a:r>
          </a:p>
        </p:txBody>
      </p:sp>
      <p:sp>
        <p:nvSpPr>
          <p:cNvPr id="322" name="Google Shape;795;p85">
            <a:extLst>
              <a:ext uri="{FF2B5EF4-FFF2-40B4-BE49-F238E27FC236}">
                <a16:creationId xmlns:a16="http://schemas.microsoft.com/office/drawing/2014/main" id="{E764AACC-7BFC-F114-3CCD-469E55D3CFAC}"/>
              </a:ext>
            </a:extLst>
          </p:cNvPr>
          <p:cNvSpPr/>
          <p:nvPr/>
        </p:nvSpPr>
        <p:spPr>
          <a:xfrm>
            <a:off x="-10588817" y="14392628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795;p85">
            <a:extLst>
              <a:ext uri="{FF2B5EF4-FFF2-40B4-BE49-F238E27FC236}">
                <a16:creationId xmlns:a16="http://schemas.microsoft.com/office/drawing/2014/main" id="{F705FAE5-CCDC-7C60-82EC-9137CB710A2F}"/>
              </a:ext>
            </a:extLst>
          </p:cNvPr>
          <p:cNvSpPr/>
          <p:nvPr/>
        </p:nvSpPr>
        <p:spPr>
          <a:xfrm>
            <a:off x="-3916998" y="11960802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/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RCE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EF743DFE-3AF7-D8A1-0417-03E99BA25E74}"/>
              </a:ext>
            </a:extLst>
          </p:cNvPr>
          <p:cNvSpPr txBox="1"/>
          <p:nvPr/>
        </p:nvSpPr>
        <p:spPr>
          <a:xfrm>
            <a:off x="-13843462" y="15000287"/>
            <a:ext cx="10314753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DVR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Verification,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TCM – Type Computation,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MAL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Memory Allocation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Addressing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Denial of Service,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Arbitrary Code Execution, RCE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Remote Code Execution 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25" name="Google Shape;784;p85">
            <a:extLst>
              <a:ext uri="{FF2B5EF4-FFF2-40B4-BE49-F238E27FC236}">
                <a16:creationId xmlns:a16="http://schemas.microsoft.com/office/drawing/2014/main" id="{023B8691-489E-8EC4-82B6-234CEB5F73DD}"/>
              </a:ext>
            </a:extLst>
          </p:cNvPr>
          <p:cNvSpPr txBox="1"/>
          <p:nvPr/>
        </p:nvSpPr>
        <p:spPr>
          <a:xfrm>
            <a:off x="-8347625" y="11430401"/>
            <a:ext cx="788344" cy="2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Size Error</a:t>
            </a:r>
          </a:p>
        </p:txBody>
      </p:sp>
      <p:sp>
        <p:nvSpPr>
          <p:cNvPr id="326" name="Google Shape;784;p85">
            <a:extLst>
              <a:ext uri="{FF2B5EF4-FFF2-40B4-BE49-F238E27FC236}">
                <a16:creationId xmlns:a16="http://schemas.microsoft.com/office/drawing/2014/main" id="{B0B601E1-311A-ADC0-7FE2-B75BADE7A4C1}"/>
              </a:ext>
            </a:extLst>
          </p:cNvPr>
          <p:cNvSpPr txBox="1"/>
          <p:nvPr/>
        </p:nvSpPr>
        <p:spPr>
          <a:xfrm>
            <a:off x="-6658317" y="11438480"/>
            <a:ext cx="1065862" cy="2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</a:rPr>
              <a:t>Address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Error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9D458F10-2E9F-89A8-BC7A-A2E9C808A053}"/>
              </a:ext>
            </a:extLst>
          </p:cNvPr>
          <p:cNvSpPr/>
          <p:nvPr/>
        </p:nvSpPr>
        <p:spPr>
          <a:xfrm>
            <a:off x="-6687979" y="26914096"/>
            <a:ext cx="180250" cy="241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3" name="Google Shape;1601;p90">
            <a:extLst>
              <a:ext uri="{FF2B5EF4-FFF2-40B4-BE49-F238E27FC236}">
                <a16:creationId xmlns:a16="http://schemas.microsoft.com/office/drawing/2014/main" id="{967BC9FD-3549-9C20-4961-416D27A361CB}"/>
              </a:ext>
            </a:extLst>
          </p:cNvPr>
          <p:cNvCxnSpPr>
            <a:cxnSpLocks/>
            <a:stCxn id="9" idx="7"/>
            <a:endCxn id="10" idx="1"/>
          </p:cNvCxnSpPr>
          <p:nvPr/>
        </p:nvCxnSpPr>
        <p:spPr>
          <a:xfrm rot="5400000" flipH="1" flipV="1">
            <a:off x="4748996" y="12228133"/>
            <a:ext cx="12700" cy="827221"/>
          </a:xfrm>
          <a:prstGeom prst="curvedConnector3">
            <a:avLst>
              <a:gd name="adj1" fmla="val 122829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" name="Google Shape;783;p85">
            <a:extLst>
              <a:ext uri="{FF2B5EF4-FFF2-40B4-BE49-F238E27FC236}">
                <a16:creationId xmlns:a16="http://schemas.microsoft.com/office/drawing/2014/main" id="{398F6C9D-53DF-7D99-769D-2EF52DD2DFE0}"/>
              </a:ext>
            </a:extLst>
          </p:cNvPr>
          <p:cNvSpPr/>
          <p:nvPr/>
        </p:nvSpPr>
        <p:spPr>
          <a:xfrm>
            <a:off x="1285940" y="12434181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Verify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88;p85">
            <a:extLst>
              <a:ext uri="{FF2B5EF4-FFF2-40B4-BE49-F238E27FC236}">
                <a16:creationId xmlns:a16="http://schemas.microsoft.com/office/drawing/2014/main" id="{DC6BDA4A-5F02-AEDF-7828-5B869D2D5EDE}"/>
              </a:ext>
            </a:extLst>
          </p:cNvPr>
          <p:cNvSpPr/>
          <p:nvPr/>
        </p:nvSpPr>
        <p:spPr>
          <a:xfrm>
            <a:off x="3125628" y="1243418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TCM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 (Calculate, Name,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0" name="Google Shape;792;p85">
            <a:extLst>
              <a:ext uri="{FF2B5EF4-FFF2-40B4-BE49-F238E27FC236}">
                <a16:creationId xmlns:a16="http://schemas.microsoft.com/office/drawing/2014/main" id="{FFA3ACC0-60FE-A2BC-74CA-C68F9BFDFD92}"/>
              </a:ext>
            </a:extLst>
          </p:cNvPr>
          <p:cNvSpPr/>
          <p:nvPr/>
        </p:nvSpPr>
        <p:spPr>
          <a:xfrm>
            <a:off x="4955045" y="1243418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Allocate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Address,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" name="Google Shape;906;p59">
            <a:extLst>
              <a:ext uri="{FF2B5EF4-FFF2-40B4-BE49-F238E27FC236}">
                <a16:creationId xmlns:a16="http://schemas.microsoft.com/office/drawing/2014/main" id="{39CF0E8A-8D9F-FD87-98B0-F5A2F99CF21C}"/>
              </a:ext>
            </a:extLst>
          </p:cNvPr>
          <p:cNvSpPr txBox="1"/>
          <p:nvPr/>
        </p:nvSpPr>
        <p:spPr>
          <a:xfrm>
            <a:off x="669931" y="11461621"/>
            <a:ext cx="997919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BadAlloc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Pattern</a:t>
            </a:r>
          </a:p>
        </p:txBody>
      </p:sp>
      <p:sp>
        <p:nvSpPr>
          <p:cNvPr id="13" name="Google Shape;785;p85">
            <a:extLst>
              <a:ext uri="{FF2B5EF4-FFF2-40B4-BE49-F238E27FC236}">
                <a16:creationId xmlns:a16="http://schemas.microsoft.com/office/drawing/2014/main" id="{CAAC3471-E4B4-00CF-D4AB-E2D8BE0127E0}"/>
              </a:ext>
            </a:extLst>
          </p:cNvPr>
          <p:cNvSpPr txBox="1"/>
          <p:nvPr/>
        </p:nvSpPr>
        <p:spPr>
          <a:xfrm>
            <a:off x="1641071" y="12028403"/>
            <a:ext cx="262302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Argument </a:t>
            </a:r>
          </a:p>
        </p:txBody>
      </p:sp>
      <p:sp>
        <p:nvSpPr>
          <p:cNvPr id="14" name="Google Shape;795;p85">
            <a:extLst>
              <a:ext uri="{FF2B5EF4-FFF2-40B4-BE49-F238E27FC236}">
                <a16:creationId xmlns:a16="http://schemas.microsoft.com/office/drawing/2014/main" id="{7BD19172-DA89-3754-3A66-DC598EB7CA59}"/>
              </a:ext>
            </a:extLst>
          </p:cNvPr>
          <p:cNvSpPr/>
          <p:nvPr/>
        </p:nvSpPr>
        <p:spPr>
          <a:xfrm>
            <a:off x="8438645" y="14208040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 14">
            <a:extLst>
              <a:ext uri="{FF2B5EF4-FFF2-40B4-BE49-F238E27FC236}">
                <a16:creationId xmlns:a16="http://schemas.microsoft.com/office/drawing/2014/main" id="{C73DC02B-F703-9E34-19D1-4E55E924DAF7}"/>
              </a:ext>
            </a:extLst>
          </p:cNvPr>
          <p:cNvSpPr/>
          <p:nvPr/>
        </p:nvSpPr>
        <p:spPr>
          <a:xfrm>
            <a:off x="8995315" y="15872313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16" name="Google Shape;788;p85">
            <a:extLst>
              <a:ext uri="{FF2B5EF4-FFF2-40B4-BE49-F238E27FC236}">
                <a16:creationId xmlns:a16="http://schemas.microsoft.com/office/drawing/2014/main" id="{D2BA5249-ECBA-C32F-C97E-7D0B12ABF649}"/>
              </a:ext>
            </a:extLst>
          </p:cNvPr>
          <p:cNvSpPr/>
          <p:nvPr/>
        </p:nvSpPr>
        <p:spPr>
          <a:xfrm>
            <a:off x="6763414" y="1243418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b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Reposition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Type, Address,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7" name="Google Shape;792;p85">
            <a:extLst>
              <a:ext uri="{FF2B5EF4-FFF2-40B4-BE49-F238E27FC236}">
                <a16:creationId xmlns:a16="http://schemas.microsoft.com/office/drawing/2014/main" id="{12487F58-27E9-E106-FA13-6B5388F5ED37}"/>
              </a:ext>
            </a:extLst>
          </p:cNvPr>
          <p:cNvSpPr/>
          <p:nvPr/>
        </p:nvSpPr>
        <p:spPr>
          <a:xfrm>
            <a:off x="8589726" y="12434181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Write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r>
              <a:rPr lang="en-US" sz="1200" dirty="0">
                <a:latin typeface="+mj-lt"/>
              </a:rPr>
              <a:t>Type, 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</a:rPr>
              <a:t>Address</a:t>
            </a:r>
            <a:r>
              <a:rPr lang="en-US" sz="1200" dirty="0">
                <a:latin typeface="+mj-lt"/>
              </a:rPr>
              <a:t>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8" name="Google Shape;785;p85">
            <a:extLst>
              <a:ext uri="{FF2B5EF4-FFF2-40B4-BE49-F238E27FC236}">
                <a16:creationId xmlns:a16="http://schemas.microsoft.com/office/drawing/2014/main" id="{F6E81FAC-5BD9-A96B-CE24-4658826AD330}"/>
              </a:ext>
            </a:extLst>
          </p:cNvPr>
          <p:cNvSpPr txBox="1"/>
          <p:nvPr/>
        </p:nvSpPr>
        <p:spPr>
          <a:xfrm>
            <a:off x="673506" y="12014076"/>
            <a:ext cx="116685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Missing/Erroneous Code Bug</a:t>
            </a:r>
          </a:p>
        </p:txBody>
      </p:sp>
      <p:cxnSp>
        <p:nvCxnSpPr>
          <p:cNvPr id="20" name="Google Shape;1601;p90">
            <a:extLst>
              <a:ext uri="{FF2B5EF4-FFF2-40B4-BE49-F238E27FC236}">
                <a16:creationId xmlns:a16="http://schemas.microsoft.com/office/drawing/2014/main" id="{052341F5-E407-60A5-465E-1F743F2642B8}"/>
              </a:ext>
            </a:extLst>
          </p:cNvPr>
          <p:cNvCxnSpPr>
            <a:cxnSpLocks/>
            <a:stCxn id="5" idx="7"/>
            <a:endCxn id="9" idx="1"/>
          </p:cNvCxnSpPr>
          <p:nvPr/>
        </p:nvCxnSpPr>
        <p:spPr>
          <a:xfrm rot="5400000" flipH="1" flipV="1">
            <a:off x="2914444" y="12222997"/>
            <a:ext cx="12700" cy="837492"/>
          </a:xfrm>
          <a:prstGeom prst="curvedConnector3">
            <a:avLst>
              <a:gd name="adj1" fmla="val 125863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784;p85">
            <a:extLst>
              <a:ext uri="{FF2B5EF4-FFF2-40B4-BE49-F238E27FC236}">
                <a16:creationId xmlns:a16="http://schemas.microsoft.com/office/drawing/2014/main" id="{A43419CB-626A-5D1E-30DD-C0ABC8C375F2}"/>
              </a:ext>
            </a:extLst>
          </p:cNvPr>
          <p:cNvSpPr txBox="1"/>
          <p:nvPr/>
        </p:nvSpPr>
        <p:spPr>
          <a:xfrm>
            <a:off x="3783916" y="12028403"/>
            <a:ext cx="207007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Wrap Around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Size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85;p85">
            <a:extLst>
              <a:ext uri="{FF2B5EF4-FFF2-40B4-BE49-F238E27FC236}">
                <a16:creationId xmlns:a16="http://schemas.microsoft.com/office/drawing/2014/main" id="{E4195A27-FF3B-FAC0-2A54-B8DD7C654CB4}"/>
              </a:ext>
            </a:extLst>
          </p:cNvPr>
          <p:cNvSpPr txBox="1"/>
          <p:nvPr/>
        </p:nvSpPr>
        <p:spPr>
          <a:xfrm>
            <a:off x="9569719" y="12028403"/>
            <a:ext cx="104006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r>
              <a:rPr lang="en-US" sz="1200" dirty="0">
                <a:solidFill>
                  <a:srgbClr val="660066"/>
                </a:solidFill>
                <a:latin typeface="+mj-lt"/>
              </a:rPr>
              <a:t>Overflow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cxnSp>
        <p:nvCxnSpPr>
          <p:cNvPr id="30" name="Google Shape;1601;p90">
            <a:extLst>
              <a:ext uri="{FF2B5EF4-FFF2-40B4-BE49-F238E27FC236}">
                <a16:creationId xmlns:a16="http://schemas.microsoft.com/office/drawing/2014/main" id="{4596E7B5-D066-4830-9CEC-51C947097F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003" y="1222006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Google Shape;1601;p90">
            <a:extLst>
              <a:ext uri="{FF2B5EF4-FFF2-40B4-BE49-F238E27FC236}">
                <a16:creationId xmlns:a16="http://schemas.microsoft.com/office/drawing/2014/main" id="{7058933D-1861-AEC1-A2DE-EA925E532CB6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rot="5400000" flipH="1" flipV="1">
            <a:off x="6567889" y="12238657"/>
            <a:ext cx="12700" cy="806173"/>
          </a:xfrm>
          <a:prstGeom prst="curvedConnector3">
            <a:avLst>
              <a:gd name="adj1" fmla="val 1189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Google Shape;1601;p90">
            <a:extLst>
              <a:ext uri="{FF2B5EF4-FFF2-40B4-BE49-F238E27FC236}">
                <a16:creationId xmlns:a16="http://schemas.microsoft.com/office/drawing/2014/main" id="{CD9B1AD5-549A-E20E-2BB2-4B50C1C5135C}"/>
              </a:ext>
            </a:extLst>
          </p:cNvPr>
          <p:cNvCxnSpPr>
            <a:cxnSpLocks/>
            <a:stCxn id="16" idx="7"/>
            <a:endCxn id="17" idx="1"/>
          </p:cNvCxnSpPr>
          <p:nvPr/>
        </p:nvCxnSpPr>
        <p:spPr>
          <a:xfrm rot="5400000" flipH="1" flipV="1">
            <a:off x="8385230" y="12229685"/>
            <a:ext cx="12700" cy="824116"/>
          </a:xfrm>
          <a:prstGeom prst="curvedConnector3">
            <a:avLst>
              <a:gd name="adj1" fmla="val 124117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1601;p90">
            <a:extLst>
              <a:ext uri="{FF2B5EF4-FFF2-40B4-BE49-F238E27FC236}">
                <a16:creationId xmlns:a16="http://schemas.microsoft.com/office/drawing/2014/main" id="{9D512697-A885-BD27-9300-90DC11DF2BAC}"/>
              </a:ext>
            </a:extLst>
          </p:cNvPr>
          <p:cNvCxnSpPr>
            <a:cxnSpLocks/>
            <a:stCxn id="17" idx="7"/>
            <a:endCxn id="52" idx="0"/>
          </p:cNvCxnSpPr>
          <p:nvPr/>
        </p:nvCxnSpPr>
        <p:spPr>
          <a:xfrm rot="16200000" flipH="1" flipV="1">
            <a:off x="8789896" y="13401532"/>
            <a:ext cx="1769377" cy="249798"/>
          </a:xfrm>
          <a:prstGeom prst="curvedConnector5">
            <a:avLst>
              <a:gd name="adj1" fmla="val -8661"/>
              <a:gd name="adj2" fmla="val -327167"/>
              <a:gd name="adj3" fmla="val 6959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" name="Google Shape;943;p27">
            <a:extLst>
              <a:ext uri="{FF2B5EF4-FFF2-40B4-BE49-F238E27FC236}">
                <a16:creationId xmlns:a16="http://schemas.microsoft.com/office/drawing/2014/main" id="{74483F85-C634-68C8-1F09-70DC658E733E}"/>
              </a:ext>
            </a:extLst>
          </p:cNvPr>
          <p:cNvSpPr txBox="1"/>
          <p:nvPr/>
        </p:nvSpPr>
        <p:spPr>
          <a:xfrm>
            <a:off x="3986981" y="15112283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43;p27">
            <a:extLst>
              <a:ext uri="{FF2B5EF4-FFF2-40B4-BE49-F238E27FC236}">
                <a16:creationId xmlns:a16="http://schemas.microsoft.com/office/drawing/2014/main" id="{9C22343E-143F-C117-E3B1-0701CDE1D91F}"/>
              </a:ext>
            </a:extLst>
          </p:cNvPr>
          <p:cNvSpPr txBox="1"/>
          <p:nvPr/>
        </p:nvSpPr>
        <p:spPr>
          <a:xfrm>
            <a:off x="1062718" y="15123000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45;p27">
            <a:extLst>
              <a:ext uri="{FF2B5EF4-FFF2-40B4-BE49-F238E27FC236}">
                <a16:creationId xmlns:a16="http://schemas.microsoft.com/office/drawing/2014/main" id="{B80FEE3B-25D2-5796-7317-ECD84BB3132F}"/>
              </a:ext>
            </a:extLst>
          </p:cNvPr>
          <p:cNvSpPr txBox="1"/>
          <p:nvPr/>
        </p:nvSpPr>
        <p:spPr>
          <a:xfrm>
            <a:off x="1062718" y="14700537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42;p27">
            <a:extLst>
              <a:ext uri="{FF2B5EF4-FFF2-40B4-BE49-F238E27FC236}">
                <a16:creationId xmlns:a16="http://schemas.microsoft.com/office/drawing/2014/main" id="{7B4ED36D-06E4-FD93-547B-6332209A1951}"/>
              </a:ext>
            </a:extLst>
          </p:cNvPr>
          <p:cNvSpPr/>
          <p:nvPr/>
        </p:nvSpPr>
        <p:spPr>
          <a:xfrm>
            <a:off x="675966" y="15051990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44;p27">
            <a:extLst>
              <a:ext uri="{FF2B5EF4-FFF2-40B4-BE49-F238E27FC236}">
                <a16:creationId xmlns:a16="http://schemas.microsoft.com/office/drawing/2014/main" id="{45B41757-2C6C-17B8-24EA-AEEC5C2B2F03}"/>
              </a:ext>
            </a:extLst>
          </p:cNvPr>
          <p:cNvSpPr/>
          <p:nvPr/>
        </p:nvSpPr>
        <p:spPr>
          <a:xfrm>
            <a:off x="675966" y="14634927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43;p27">
            <a:extLst>
              <a:ext uri="{FF2B5EF4-FFF2-40B4-BE49-F238E27FC236}">
                <a16:creationId xmlns:a16="http://schemas.microsoft.com/office/drawing/2014/main" id="{D1D6B3CE-E97E-C94F-819A-53AD41F0DCF8}"/>
              </a:ext>
            </a:extLst>
          </p:cNvPr>
          <p:cNvSpPr txBox="1"/>
          <p:nvPr/>
        </p:nvSpPr>
        <p:spPr>
          <a:xfrm>
            <a:off x="3986981" y="14699516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42;p27">
            <a:extLst>
              <a:ext uri="{FF2B5EF4-FFF2-40B4-BE49-F238E27FC236}">
                <a16:creationId xmlns:a16="http://schemas.microsoft.com/office/drawing/2014/main" id="{93B2FD1F-511B-81AA-3FDE-1D5E1F6D0B62}"/>
              </a:ext>
            </a:extLst>
          </p:cNvPr>
          <p:cNvSpPr/>
          <p:nvPr/>
        </p:nvSpPr>
        <p:spPr>
          <a:xfrm>
            <a:off x="3617651" y="14633906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9DB237-9C1F-73B8-0AB4-E42B2233E3C0}"/>
              </a:ext>
            </a:extLst>
          </p:cNvPr>
          <p:cNvSpPr txBox="1"/>
          <p:nvPr/>
        </p:nvSpPr>
        <p:spPr>
          <a:xfrm>
            <a:off x="669932" y="14226513"/>
            <a:ext cx="683487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tuples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element:</a:t>
            </a:r>
          </a:p>
        </p:txBody>
      </p:sp>
      <p:sp>
        <p:nvSpPr>
          <p:cNvPr id="43" name="Google Shape;795;p85">
            <a:extLst>
              <a:ext uri="{FF2B5EF4-FFF2-40B4-BE49-F238E27FC236}">
                <a16:creationId xmlns:a16="http://schemas.microsoft.com/office/drawing/2014/main" id="{A9245312-60B3-247C-3086-EC8BE655D182}"/>
              </a:ext>
            </a:extLst>
          </p:cNvPr>
          <p:cNvSpPr/>
          <p:nvPr/>
        </p:nvSpPr>
        <p:spPr>
          <a:xfrm>
            <a:off x="3601944" y="15060370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795;p85">
            <a:extLst>
              <a:ext uri="{FF2B5EF4-FFF2-40B4-BE49-F238E27FC236}">
                <a16:creationId xmlns:a16="http://schemas.microsoft.com/office/drawing/2014/main" id="{D6257D38-E32F-7396-C989-EBE48BBC89C4}"/>
              </a:ext>
            </a:extLst>
          </p:cNvPr>
          <p:cNvSpPr/>
          <p:nvPr/>
        </p:nvSpPr>
        <p:spPr>
          <a:xfrm>
            <a:off x="9009580" y="14380120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/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RCE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072F74-D6BF-0FA5-7D4B-8AA58964C577}"/>
              </a:ext>
            </a:extLst>
          </p:cNvPr>
          <p:cNvSpPr txBox="1"/>
          <p:nvPr/>
        </p:nvSpPr>
        <p:spPr>
          <a:xfrm>
            <a:off x="673506" y="15668029"/>
            <a:ext cx="7765139" cy="3770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DVR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Verification,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TCM – Type Computation,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</a:rPr>
              <a:t>Memory Management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Addressing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Denial of Service,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Arbitrary Code Execution, RCE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Remote Code Execution 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6" name="Google Shape;784;p85">
            <a:extLst>
              <a:ext uri="{FF2B5EF4-FFF2-40B4-BE49-F238E27FC236}">
                <a16:creationId xmlns:a16="http://schemas.microsoft.com/office/drawing/2014/main" id="{0F4F3D79-5F5C-616C-70AB-FF2D36E9C5BB}"/>
              </a:ext>
            </a:extLst>
          </p:cNvPr>
          <p:cNvSpPr txBox="1"/>
          <p:nvPr/>
        </p:nvSpPr>
        <p:spPr>
          <a:xfrm>
            <a:off x="5978119" y="12130001"/>
            <a:ext cx="11707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</a:rPr>
              <a:t>Insufficient Size</a:t>
            </a:r>
          </a:p>
        </p:txBody>
      </p:sp>
      <p:sp>
        <p:nvSpPr>
          <p:cNvPr id="50" name="Google Shape;784;p85">
            <a:extLst>
              <a:ext uri="{FF2B5EF4-FFF2-40B4-BE49-F238E27FC236}">
                <a16:creationId xmlns:a16="http://schemas.microsoft.com/office/drawing/2014/main" id="{E12C823C-7260-4BAC-506B-38B1FADA8EF1}"/>
              </a:ext>
            </a:extLst>
          </p:cNvPr>
          <p:cNvSpPr txBox="1"/>
          <p:nvPr/>
        </p:nvSpPr>
        <p:spPr>
          <a:xfrm>
            <a:off x="7491388" y="12130001"/>
            <a:ext cx="18003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660066"/>
                </a:solidFill>
                <a:latin typeface="+mj-lt"/>
              </a:rPr>
              <a:t>Overbound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 Pointer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8DFFE6-5E53-117B-43A4-5667C729E74A}"/>
              </a:ext>
            </a:extLst>
          </p:cNvPr>
          <p:cNvSpPr/>
          <p:nvPr/>
        </p:nvSpPr>
        <p:spPr>
          <a:xfrm>
            <a:off x="9459561" y="14411120"/>
            <a:ext cx="180250" cy="241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292" name="Google Shape;1601;p90">
            <a:extLst>
              <a:ext uri="{FF2B5EF4-FFF2-40B4-BE49-F238E27FC236}">
                <a16:creationId xmlns:a16="http://schemas.microsoft.com/office/drawing/2014/main" id="{01C149E3-2938-99A0-5FD4-177879459AEA}"/>
              </a:ext>
            </a:extLst>
          </p:cNvPr>
          <p:cNvCxnSpPr>
            <a:cxnSpLocks/>
            <a:stCxn id="294" idx="7"/>
            <a:endCxn id="299" idx="1"/>
          </p:cNvCxnSpPr>
          <p:nvPr/>
        </p:nvCxnSpPr>
        <p:spPr>
          <a:xfrm rot="5400000" flipH="1" flipV="1">
            <a:off x="19567942" y="12858263"/>
            <a:ext cx="12700" cy="827221"/>
          </a:xfrm>
          <a:prstGeom prst="curvedConnector3">
            <a:avLst>
              <a:gd name="adj1" fmla="val 122829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783;p85">
            <a:extLst>
              <a:ext uri="{FF2B5EF4-FFF2-40B4-BE49-F238E27FC236}">
                <a16:creationId xmlns:a16="http://schemas.microsoft.com/office/drawing/2014/main" id="{B099B1E9-A1AD-D79D-A9B6-8D8703DF35F7}"/>
              </a:ext>
            </a:extLst>
          </p:cNvPr>
          <p:cNvSpPr/>
          <p:nvPr/>
        </p:nvSpPr>
        <p:spPr>
          <a:xfrm>
            <a:off x="16104886" y="13064311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Verify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788;p85">
            <a:extLst>
              <a:ext uri="{FF2B5EF4-FFF2-40B4-BE49-F238E27FC236}">
                <a16:creationId xmlns:a16="http://schemas.microsoft.com/office/drawing/2014/main" id="{79D28AED-5713-9BC0-27FB-ED676B2461D9}"/>
              </a:ext>
            </a:extLst>
          </p:cNvPr>
          <p:cNvSpPr/>
          <p:nvPr/>
        </p:nvSpPr>
        <p:spPr>
          <a:xfrm>
            <a:off x="17944574" y="1306431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TCM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 (Calculate, Name,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99" name="Google Shape;792;p85">
            <a:extLst>
              <a:ext uri="{FF2B5EF4-FFF2-40B4-BE49-F238E27FC236}">
                <a16:creationId xmlns:a16="http://schemas.microsoft.com/office/drawing/2014/main" id="{62D9F57A-81F7-6454-AD64-5DD1685D45ED}"/>
              </a:ext>
            </a:extLst>
          </p:cNvPr>
          <p:cNvSpPr/>
          <p:nvPr/>
        </p:nvSpPr>
        <p:spPr>
          <a:xfrm>
            <a:off x="19773991" y="1306431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Allocate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Address,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00" name="Google Shape;906;p59">
            <a:extLst>
              <a:ext uri="{FF2B5EF4-FFF2-40B4-BE49-F238E27FC236}">
                <a16:creationId xmlns:a16="http://schemas.microsoft.com/office/drawing/2014/main" id="{1DFF87F5-9392-D0D8-F357-4ED57FDFCF82}"/>
              </a:ext>
            </a:extLst>
          </p:cNvPr>
          <p:cNvSpPr txBox="1"/>
          <p:nvPr/>
        </p:nvSpPr>
        <p:spPr>
          <a:xfrm>
            <a:off x="15488877" y="12091751"/>
            <a:ext cx="9979192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</a:t>
            </a:r>
            <a:r>
              <a:rPr lang="en-US" sz="12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BadAlloc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Pattern</a:t>
            </a:r>
          </a:p>
        </p:txBody>
      </p:sp>
      <p:sp>
        <p:nvSpPr>
          <p:cNvPr id="301" name="Google Shape;785;p85">
            <a:extLst>
              <a:ext uri="{FF2B5EF4-FFF2-40B4-BE49-F238E27FC236}">
                <a16:creationId xmlns:a16="http://schemas.microsoft.com/office/drawing/2014/main" id="{3A6D8E08-9BC9-2EA9-049F-19985653F3A7}"/>
              </a:ext>
            </a:extLst>
          </p:cNvPr>
          <p:cNvSpPr txBox="1"/>
          <p:nvPr/>
        </p:nvSpPr>
        <p:spPr>
          <a:xfrm>
            <a:off x="16460017" y="12691982"/>
            <a:ext cx="262302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Argument </a:t>
            </a:r>
          </a:p>
        </p:txBody>
      </p:sp>
      <p:sp>
        <p:nvSpPr>
          <p:cNvPr id="302" name="Google Shape;795;p85">
            <a:extLst>
              <a:ext uri="{FF2B5EF4-FFF2-40B4-BE49-F238E27FC236}">
                <a16:creationId xmlns:a16="http://schemas.microsoft.com/office/drawing/2014/main" id="{BF993231-378E-4E86-B3B6-A91999E81077}"/>
              </a:ext>
            </a:extLst>
          </p:cNvPr>
          <p:cNvSpPr/>
          <p:nvPr/>
        </p:nvSpPr>
        <p:spPr>
          <a:xfrm>
            <a:off x="23257591" y="14838170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3" name=" 302">
            <a:extLst>
              <a:ext uri="{FF2B5EF4-FFF2-40B4-BE49-F238E27FC236}">
                <a16:creationId xmlns:a16="http://schemas.microsoft.com/office/drawing/2014/main" id="{0B7D4EBC-A15C-5073-05E0-ECAB5AB70447}"/>
              </a:ext>
            </a:extLst>
          </p:cNvPr>
          <p:cNvSpPr/>
          <p:nvPr/>
        </p:nvSpPr>
        <p:spPr>
          <a:xfrm>
            <a:off x="23814261" y="16502443"/>
            <a:ext cx="1614465" cy="172742"/>
          </a:xfrm>
        </p:spPr>
        <p:txBody>
          <a:bodyPr lIns="0" tIns="0" rIns="0" bIns="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304" name="Google Shape;788;p85">
            <a:extLst>
              <a:ext uri="{FF2B5EF4-FFF2-40B4-BE49-F238E27FC236}">
                <a16:creationId xmlns:a16="http://schemas.microsoft.com/office/drawing/2014/main" id="{3403B734-719F-D860-9E81-1CB4A1CF0341}"/>
              </a:ext>
            </a:extLst>
          </p:cNvPr>
          <p:cNvSpPr/>
          <p:nvPr/>
        </p:nvSpPr>
        <p:spPr>
          <a:xfrm>
            <a:off x="21582360" y="13064311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br>
              <a:rPr lang="en-US" sz="12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Reposition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br>
              <a:rPr lang="en-US" sz="12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</a:rPr>
              <a:t>Type, Address, 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05" name="Google Shape;792;p85">
            <a:extLst>
              <a:ext uri="{FF2B5EF4-FFF2-40B4-BE49-F238E27FC236}">
                <a16:creationId xmlns:a16="http://schemas.microsoft.com/office/drawing/2014/main" id="{9418867F-65C4-FBF4-28BC-2DC613D31F38}"/>
              </a:ext>
            </a:extLst>
          </p:cNvPr>
          <p:cNvSpPr/>
          <p:nvPr/>
        </p:nvSpPr>
        <p:spPr>
          <a:xfrm>
            <a:off x="23408672" y="13064311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latin typeface="+mj-lt"/>
              </a:rPr>
              <a:t>Write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, Data, </a:t>
            </a:r>
            <a:r>
              <a:rPr lang="en-US" sz="1200" dirty="0">
                <a:latin typeface="+mj-lt"/>
              </a:rPr>
              <a:t>Type, 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solidFill>
                  <a:srgbClr val="7D3368"/>
                </a:solidFill>
                <a:latin typeface="+mj-lt"/>
              </a:rPr>
              <a:t>Address</a:t>
            </a:r>
            <a:r>
              <a:rPr lang="en-US" sz="1200" dirty="0">
                <a:latin typeface="+mj-lt"/>
              </a:rPr>
              <a:t>, Size</a:t>
            </a:r>
            <a:r>
              <a:rPr lang="en-US" sz="1200" dirty="0"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08" name="Google Shape;785;p85">
            <a:extLst>
              <a:ext uri="{FF2B5EF4-FFF2-40B4-BE49-F238E27FC236}">
                <a16:creationId xmlns:a16="http://schemas.microsoft.com/office/drawing/2014/main" id="{55A8AA62-54AD-9149-C0A0-78CD9F2EA4D3}"/>
              </a:ext>
            </a:extLst>
          </p:cNvPr>
          <p:cNvSpPr txBox="1"/>
          <p:nvPr/>
        </p:nvSpPr>
        <p:spPr>
          <a:xfrm>
            <a:off x="15492553" y="12691982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Missing Code Bug</a:t>
            </a:r>
          </a:p>
        </p:txBody>
      </p:sp>
      <p:cxnSp>
        <p:nvCxnSpPr>
          <p:cNvPr id="309" name="Google Shape;1601;p90">
            <a:extLst>
              <a:ext uri="{FF2B5EF4-FFF2-40B4-BE49-F238E27FC236}">
                <a16:creationId xmlns:a16="http://schemas.microsoft.com/office/drawing/2014/main" id="{FD50C877-BBA5-2C09-D147-F52374148924}"/>
              </a:ext>
            </a:extLst>
          </p:cNvPr>
          <p:cNvCxnSpPr>
            <a:cxnSpLocks/>
            <a:stCxn id="293" idx="7"/>
            <a:endCxn id="294" idx="1"/>
          </p:cNvCxnSpPr>
          <p:nvPr/>
        </p:nvCxnSpPr>
        <p:spPr>
          <a:xfrm rot="5400000" flipH="1" flipV="1">
            <a:off x="17733390" y="12853127"/>
            <a:ext cx="12700" cy="837492"/>
          </a:xfrm>
          <a:prstGeom prst="curvedConnector3">
            <a:avLst>
              <a:gd name="adj1" fmla="val 125863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0" name="Google Shape;784;p85">
            <a:extLst>
              <a:ext uri="{FF2B5EF4-FFF2-40B4-BE49-F238E27FC236}">
                <a16:creationId xmlns:a16="http://schemas.microsoft.com/office/drawing/2014/main" id="{3763012C-D0A3-4EDC-DD04-F07BCD50EDB8}"/>
              </a:ext>
            </a:extLst>
          </p:cNvPr>
          <p:cNvSpPr txBox="1"/>
          <p:nvPr/>
        </p:nvSpPr>
        <p:spPr>
          <a:xfrm>
            <a:off x="18602862" y="12647382"/>
            <a:ext cx="2070070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Wrap Around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b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Size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785;p85">
            <a:extLst>
              <a:ext uri="{FF2B5EF4-FFF2-40B4-BE49-F238E27FC236}">
                <a16:creationId xmlns:a16="http://schemas.microsoft.com/office/drawing/2014/main" id="{6DB7C3BA-BFC4-B2BB-9D1A-639391C76AF5}"/>
              </a:ext>
            </a:extLst>
          </p:cNvPr>
          <p:cNvSpPr txBox="1"/>
          <p:nvPr/>
        </p:nvSpPr>
        <p:spPr>
          <a:xfrm>
            <a:off x="24388665" y="12691982"/>
            <a:ext cx="104006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</a:t>
            </a:r>
            <a:r>
              <a:rPr lang="en-US" sz="1200" dirty="0">
                <a:solidFill>
                  <a:srgbClr val="660066"/>
                </a:solidFill>
                <a:latin typeface="+mj-lt"/>
              </a:rPr>
              <a:t>Overflow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</a:p>
        </p:txBody>
      </p:sp>
      <p:cxnSp>
        <p:nvCxnSpPr>
          <p:cNvPr id="312" name="Google Shape;1601;p90">
            <a:extLst>
              <a:ext uri="{FF2B5EF4-FFF2-40B4-BE49-F238E27FC236}">
                <a16:creationId xmlns:a16="http://schemas.microsoft.com/office/drawing/2014/main" id="{48D9D350-CB3D-3540-A0CE-9E32D5022B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04949" y="12850197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" name="Google Shape;1601;p90">
            <a:extLst>
              <a:ext uri="{FF2B5EF4-FFF2-40B4-BE49-F238E27FC236}">
                <a16:creationId xmlns:a16="http://schemas.microsoft.com/office/drawing/2014/main" id="{3AB63D5A-206F-4F39-043C-BF2DAEBCCDA0}"/>
              </a:ext>
            </a:extLst>
          </p:cNvPr>
          <p:cNvCxnSpPr>
            <a:cxnSpLocks/>
            <a:stCxn id="299" idx="7"/>
            <a:endCxn id="304" idx="1"/>
          </p:cNvCxnSpPr>
          <p:nvPr/>
        </p:nvCxnSpPr>
        <p:spPr>
          <a:xfrm rot="5400000" flipH="1" flipV="1">
            <a:off x="21386835" y="12868787"/>
            <a:ext cx="12700" cy="806173"/>
          </a:xfrm>
          <a:prstGeom prst="curvedConnector3">
            <a:avLst>
              <a:gd name="adj1" fmla="val 1189764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" name="Google Shape;1601;p90">
            <a:extLst>
              <a:ext uri="{FF2B5EF4-FFF2-40B4-BE49-F238E27FC236}">
                <a16:creationId xmlns:a16="http://schemas.microsoft.com/office/drawing/2014/main" id="{32CA715B-5B2B-6C61-6C44-14754D295C5A}"/>
              </a:ext>
            </a:extLst>
          </p:cNvPr>
          <p:cNvCxnSpPr>
            <a:cxnSpLocks/>
            <a:stCxn id="304" idx="7"/>
            <a:endCxn id="305" idx="1"/>
          </p:cNvCxnSpPr>
          <p:nvPr/>
        </p:nvCxnSpPr>
        <p:spPr>
          <a:xfrm rot="5400000" flipH="1" flipV="1">
            <a:off x="23204176" y="12859815"/>
            <a:ext cx="12700" cy="824116"/>
          </a:xfrm>
          <a:prstGeom prst="curvedConnector3">
            <a:avLst>
              <a:gd name="adj1" fmla="val 1241173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9" name="Google Shape;1601;p90">
            <a:extLst>
              <a:ext uri="{FF2B5EF4-FFF2-40B4-BE49-F238E27FC236}">
                <a16:creationId xmlns:a16="http://schemas.microsoft.com/office/drawing/2014/main" id="{116F1A7D-878C-61C9-3E40-7D781501986C}"/>
              </a:ext>
            </a:extLst>
          </p:cNvPr>
          <p:cNvCxnSpPr>
            <a:cxnSpLocks/>
            <a:stCxn id="305" idx="7"/>
            <a:endCxn id="331" idx="0"/>
          </p:cNvCxnSpPr>
          <p:nvPr/>
        </p:nvCxnSpPr>
        <p:spPr>
          <a:xfrm rot="16200000" flipH="1" flipV="1">
            <a:off x="23608842" y="14031662"/>
            <a:ext cx="1769377" cy="249798"/>
          </a:xfrm>
          <a:prstGeom prst="curvedConnector5">
            <a:avLst>
              <a:gd name="adj1" fmla="val -8661"/>
              <a:gd name="adj2" fmla="val -327167"/>
              <a:gd name="adj3" fmla="val 6959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" name="Google Shape;943;p27">
            <a:extLst>
              <a:ext uri="{FF2B5EF4-FFF2-40B4-BE49-F238E27FC236}">
                <a16:creationId xmlns:a16="http://schemas.microsoft.com/office/drawing/2014/main" id="{F13C7794-4D78-4F55-B23A-4F835CD9F270}"/>
              </a:ext>
            </a:extLst>
          </p:cNvPr>
          <p:cNvSpPr txBox="1"/>
          <p:nvPr/>
        </p:nvSpPr>
        <p:spPr>
          <a:xfrm>
            <a:off x="19132133" y="17599204"/>
            <a:ext cx="430127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Failure – result of the exploit of the vector supplied by the Final Error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943;p27">
            <a:extLst>
              <a:ext uri="{FF2B5EF4-FFF2-40B4-BE49-F238E27FC236}">
                <a16:creationId xmlns:a16="http://schemas.microsoft.com/office/drawing/2014/main" id="{4A7F1AE0-082B-210D-C0F0-304BDD3C98AB}"/>
              </a:ext>
            </a:extLst>
          </p:cNvPr>
          <p:cNvSpPr txBox="1"/>
          <p:nvPr/>
        </p:nvSpPr>
        <p:spPr>
          <a:xfrm>
            <a:off x="15881664" y="17609921"/>
            <a:ext cx="252193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Propagation State – caused by a Fault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945;p27">
            <a:extLst>
              <a:ext uri="{FF2B5EF4-FFF2-40B4-BE49-F238E27FC236}">
                <a16:creationId xmlns:a16="http://schemas.microsoft.com/office/drawing/2014/main" id="{5FA7796C-47BD-0549-211F-34F6FB6DCB13}"/>
              </a:ext>
            </a:extLst>
          </p:cNvPr>
          <p:cNvSpPr txBox="1"/>
          <p:nvPr/>
        </p:nvSpPr>
        <p:spPr>
          <a:xfrm>
            <a:off x="15881664" y="17187458"/>
            <a:ext cx="238669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Initial State – caused by a Bug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942;p27">
            <a:extLst>
              <a:ext uri="{FF2B5EF4-FFF2-40B4-BE49-F238E27FC236}">
                <a16:creationId xmlns:a16="http://schemas.microsoft.com/office/drawing/2014/main" id="{AB631109-899D-F0DE-0E4D-A82E1EA72F6F}"/>
              </a:ext>
            </a:extLst>
          </p:cNvPr>
          <p:cNvSpPr/>
          <p:nvPr/>
        </p:nvSpPr>
        <p:spPr>
          <a:xfrm>
            <a:off x="15494912" y="17538911"/>
            <a:ext cx="374904" cy="377400"/>
          </a:xfrm>
          <a:prstGeom prst="ellipse">
            <a:avLst/>
          </a:prstGeom>
          <a:solidFill>
            <a:srgbClr val="F4F2F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944;p27">
            <a:extLst>
              <a:ext uri="{FF2B5EF4-FFF2-40B4-BE49-F238E27FC236}">
                <a16:creationId xmlns:a16="http://schemas.microsoft.com/office/drawing/2014/main" id="{5E8C5364-F7DC-3D91-A2EF-3FBBEA8A9917}"/>
              </a:ext>
            </a:extLst>
          </p:cNvPr>
          <p:cNvSpPr/>
          <p:nvPr/>
        </p:nvSpPr>
        <p:spPr>
          <a:xfrm>
            <a:off x="15494912" y="17121848"/>
            <a:ext cx="374904" cy="37740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43;p27">
            <a:extLst>
              <a:ext uri="{FF2B5EF4-FFF2-40B4-BE49-F238E27FC236}">
                <a16:creationId xmlns:a16="http://schemas.microsoft.com/office/drawing/2014/main" id="{E92BCE36-1215-0F03-41C2-7E3D7A3EC7B3}"/>
              </a:ext>
            </a:extLst>
          </p:cNvPr>
          <p:cNvSpPr txBox="1"/>
          <p:nvPr/>
        </p:nvSpPr>
        <p:spPr>
          <a:xfrm>
            <a:off x="19132133" y="17186437"/>
            <a:ext cx="277993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Final State – introduces an Exploit Vector</a:t>
            </a:r>
            <a:endParaRPr sz="11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942;p27">
            <a:extLst>
              <a:ext uri="{FF2B5EF4-FFF2-40B4-BE49-F238E27FC236}">
                <a16:creationId xmlns:a16="http://schemas.microsoft.com/office/drawing/2014/main" id="{01E7AE28-5BEB-E619-AA6B-ED3CD77B4D8C}"/>
              </a:ext>
            </a:extLst>
          </p:cNvPr>
          <p:cNvSpPr/>
          <p:nvPr/>
        </p:nvSpPr>
        <p:spPr>
          <a:xfrm>
            <a:off x="18762803" y="17120827"/>
            <a:ext cx="374904" cy="37740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10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7EC7F1F-6318-06CF-AE3D-59ADEDFDF757}"/>
              </a:ext>
            </a:extLst>
          </p:cNvPr>
          <p:cNvSpPr txBox="1"/>
          <p:nvPr/>
        </p:nvSpPr>
        <p:spPr>
          <a:xfrm>
            <a:off x="15488878" y="16713434"/>
            <a:ext cx="683487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⟨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operation, operand</a:t>
            </a:r>
            <a:r>
              <a:rPr lang="en-US" sz="1100" i="1" baseline="-250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, …, </a:t>
            </a:r>
            <a:r>
              <a:rPr lang="en-US" sz="1100" i="1" dirty="0" err="1">
                <a:latin typeface="+mj-lt"/>
                <a:cs typeface="Courier New" panose="02070309020205020404" pitchFamily="49" charset="0"/>
              </a:rPr>
              <a:t>operand</a:t>
            </a:r>
            <a:r>
              <a:rPr lang="en-US" sz="1100" i="1" baseline="-25000" dirty="0" err="1">
                <a:latin typeface="+mj-lt"/>
                <a:cs typeface="Courier New" panose="02070309020205020404" pitchFamily="49" charset="0"/>
              </a:rPr>
              <a:t>n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⟩</a:t>
            </a:r>
            <a:r>
              <a:rPr lang="en-US" sz="1100" i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tuples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element:</a:t>
            </a:r>
          </a:p>
        </p:txBody>
      </p:sp>
      <p:sp>
        <p:nvSpPr>
          <p:cNvPr id="123" name="Google Shape;795;p85">
            <a:extLst>
              <a:ext uri="{FF2B5EF4-FFF2-40B4-BE49-F238E27FC236}">
                <a16:creationId xmlns:a16="http://schemas.microsoft.com/office/drawing/2014/main" id="{AA43B211-C7D3-D006-50C2-41FED2F3BFE4}"/>
              </a:ext>
            </a:extLst>
          </p:cNvPr>
          <p:cNvSpPr/>
          <p:nvPr/>
        </p:nvSpPr>
        <p:spPr>
          <a:xfrm>
            <a:off x="18747096" y="17547291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795;p85">
            <a:extLst>
              <a:ext uri="{FF2B5EF4-FFF2-40B4-BE49-F238E27FC236}">
                <a16:creationId xmlns:a16="http://schemas.microsoft.com/office/drawing/2014/main" id="{75F033C9-5D47-68C5-A947-34044342F2BD}"/>
              </a:ext>
            </a:extLst>
          </p:cNvPr>
          <p:cNvSpPr/>
          <p:nvPr/>
        </p:nvSpPr>
        <p:spPr>
          <a:xfrm>
            <a:off x="23828526" y="15010250"/>
            <a:ext cx="1600200" cy="1417319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/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RCE</a:t>
            </a: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A1C2C57B-EB4E-FC1A-7065-C49611BD9824}"/>
              </a:ext>
            </a:extLst>
          </p:cNvPr>
          <p:cNvSpPr txBox="1"/>
          <p:nvPr/>
        </p:nvSpPr>
        <p:spPr>
          <a:xfrm>
            <a:off x="15492452" y="18154950"/>
            <a:ext cx="9936274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DVR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Verification,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TCM – Type Computation,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MMN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</a:rPr>
              <a:t>Memory Management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MAD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Addressing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Memory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DoS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Denial of Service,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ACE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Arbitrary Code Execution, RCE 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en-US" sz="11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Remote Code Execution </a:t>
            </a:r>
            <a:endParaRPr lang="en-US" sz="1100" dirty="0">
              <a:latin typeface="+mj-lt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29" name="Google Shape;784;p85">
            <a:extLst>
              <a:ext uri="{FF2B5EF4-FFF2-40B4-BE49-F238E27FC236}">
                <a16:creationId xmlns:a16="http://schemas.microsoft.com/office/drawing/2014/main" id="{44776E67-A5DB-3326-95B3-5AC1F05D32E4}"/>
              </a:ext>
            </a:extLst>
          </p:cNvPr>
          <p:cNvSpPr txBox="1"/>
          <p:nvPr/>
        </p:nvSpPr>
        <p:spPr>
          <a:xfrm>
            <a:off x="20797065" y="12691982"/>
            <a:ext cx="1170790" cy="2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</a:rPr>
              <a:t>Insufficient Size</a:t>
            </a:r>
          </a:p>
        </p:txBody>
      </p:sp>
      <p:sp>
        <p:nvSpPr>
          <p:cNvPr id="330" name="Google Shape;784;p85">
            <a:extLst>
              <a:ext uri="{FF2B5EF4-FFF2-40B4-BE49-F238E27FC236}">
                <a16:creationId xmlns:a16="http://schemas.microsoft.com/office/drawing/2014/main" id="{AC229CBA-7EDA-1428-A0BD-F0AA77077EDD}"/>
              </a:ext>
            </a:extLst>
          </p:cNvPr>
          <p:cNvSpPr txBox="1"/>
          <p:nvPr/>
        </p:nvSpPr>
        <p:spPr>
          <a:xfrm>
            <a:off x="22310334" y="12691982"/>
            <a:ext cx="1800386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 err="1">
                <a:solidFill>
                  <a:srgbClr val="660066"/>
                </a:solidFill>
                <a:latin typeface="+mj-lt"/>
              </a:rPr>
              <a:t>Overbound</a:t>
            </a:r>
            <a:r>
              <a:rPr lang="en-US" sz="1200" dirty="0">
                <a:solidFill>
                  <a:srgbClr val="7D3368"/>
                </a:solidFill>
                <a:latin typeface="+mj-lt"/>
              </a:rPr>
              <a:t> Pointer	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16826DD-4925-2375-4953-C1A062D4691B}"/>
              </a:ext>
            </a:extLst>
          </p:cNvPr>
          <p:cNvSpPr/>
          <p:nvPr/>
        </p:nvSpPr>
        <p:spPr>
          <a:xfrm>
            <a:off x="24278507" y="15041250"/>
            <a:ext cx="180250" cy="241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DA8F92-727D-A659-B8AE-A5770AA880D7}"/>
              </a:ext>
            </a:extLst>
          </p:cNvPr>
          <p:cNvSpPr txBox="1"/>
          <p:nvPr/>
        </p:nvSpPr>
        <p:spPr>
          <a:xfrm>
            <a:off x="6962435" y="14707488"/>
            <a:ext cx="154988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1255713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Chaining</a:t>
            </a:r>
            <a:endParaRPr lang="en-US" sz="11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21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500"/>
                            </p:stCondLst>
                            <p:childTnLst>
                              <p:par>
                                <p:cTn id="1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500"/>
                            </p:stCondLst>
                            <p:childTnLst>
                              <p:par>
                                <p:cTn id="1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000"/>
                            </p:stCondLst>
                            <p:childTnLst>
                              <p:par>
                                <p:cTn id="1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8000"/>
                            </p:stCondLst>
                            <p:childTnLst>
                              <p:par>
                                <p:cTn id="2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500"/>
                            </p:stCondLst>
                            <p:childTnLst>
                              <p:par>
                                <p:cTn id="2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9500"/>
                            </p:stCondLst>
                            <p:childTnLst>
                              <p:par>
                                <p:cTn id="2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3500"/>
                            </p:stCondLst>
                            <p:childTnLst>
                              <p:par>
                                <p:cTn id="3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4500"/>
                            </p:stCondLst>
                            <p:childTnLst>
                              <p:par>
                                <p:cTn id="3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5500"/>
                            </p:stCondLst>
                            <p:childTnLst>
                              <p:par>
                                <p:cTn id="3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3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3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9000"/>
                            </p:stCondLst>
                            <p:childTnLst>
                              <p:par>
                                <p:cTn id="3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0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0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722;p82">
            <a:extLst>
              <a:ext uri="{FF2B5EF4-FFF2-40B4-BE49-F238E27FC236}">
                <a16:creationId xmlns:a16="http://schemas.microsoft.com/office/drawing/2014/main" id="{306DF81D-1196-6AE6-D83E-36C0A9495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304291"/>
              </p:ext>
            </p:extLst>
          </p:nvPr>
        </p:nvGraphicFramePr>
        <p:xfrm>
          <a:off x="325408" y="13653956"/>
          <a:ext cx="10211963" cy="1584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85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6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4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1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2541">
                  <a:extLst>
                    <a:ext uri="{9D8B030D-6E8A-4147-A177-3AD203B41FA5}">
                      <a16:colId xmlns:a16="http://schemas.microsoft.com/office/drawing/2014/main" val="1615216227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Repository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Challenges</a:t>
                      </a:r>
                      <a:r>
                        <a:rPr lang="en-US" sz="16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     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Imprecise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Descriptions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Unclear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 Causality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Gaps in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Coverage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Overlaps in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Coverage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Wrong CVE to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CWE  mapping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No Precise Tracking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 Methodology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No Description Tools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CWE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CVE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NVD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50700"/>
                  </a:ext>
                </a:extLst>
              </a:tr>
            </a:tbl>
          </a:graphicData>
        </a:graphic>
      </p:graphicFrame>
      <p:graphicFrame>
        <p:nvGraphicFramePr>
          <p:cNvPr id="3" name="Google Shape;722;p82">
            <a:extLst>
              <a:ext uri="{FF2B5EF4-FFF2-40B4-BE49-F238E27FC236}">
                <a16:creationId xmlns:a16="http://schemas.microsoft.com/office/drawing/2014/main" id="{85C93B73-F1C8-7F3A-7A7A-1ADC4BB5A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462066"/>
              </p:ext>
            </p:extLst>
          </p:nvPr>
        </p:nvGraphicFramePr>
        <p:xfrm>
          <a:off x="14108102" y="14265475"/>
          <a:ext cx="6938728" cy="18823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42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3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Overlaps</a:t>
                      </a:r>
                      <a:b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</a:b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and Gaps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Over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Under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Either End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Stack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Heap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Read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CWE-127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CWE-126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CWE-125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Write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CWE-124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CWE-120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CWE-123 </a:t>
                      </a:r>
                      <a:b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</a:b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CWE-787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CWE-121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CWE-122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Read/ Write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CWE-786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CWE-788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endParaRPr sz="1600" u="none" strike="noStrike" cap="none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endParaRPr sz="1600" u="none" strike="noStrike" cap="none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 3">
            <a:extLst>
              <a:ext uri="{FF2B5EF4-FFF2-40B4-BE49-F238E27FC236}">
                <a16:creationId xmlns:a16="http://schemas.microsoft.com/office/drawing/2014/main" id="{D3132C06-EC7D-94BB-6847-D7A1505C1DCC}"/>
              </a:ext>
            </a:extLst>
          </p:cNvPr>
          <p:cNvSpPr/>
          <p:nvPr/>
        </p:nvSpPr>
        <p:spPr>
          <a:xfrm>
            <a:off x="1997848" y="5521852"/>
            <a:ext cx="2579770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900CEE25-F4B2-AB8F-86F6-CD90BBE2AE41}"/>
              </a:ext>
            </a:extLst>
          </p:cNvPr>
          <p:cNvSpPr/>
          <p:nvPr/>
        </p:nvSpPr>
        <p:spPr>
          <a:xfrm>
            <a:off x="5020410" y="5521852"/>
            <a:ext cx="3100000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C00A8845-59D8-7216-3F8E-B109F46B0D7F}"/>
              </a:ext>
            </a:extLst>
          </p:cNvPr>
          <p:cNvSpPr/>
          <p:nvPr/>
        </p:nvSpPr>
        <p:spPr>
          <a:xfrm>
            <a:off x="8560295" y="5278989"/>
            <a:ext cx="2579770" cy="260000"/>
          </a:xfrm>
        </p:spPr>
        <p:txBody>
          <a:bodyPr lIns="0" rIns="0"/>
          <a:lstStyle/>
          <a:p>
            <a:r>
              <a:rPr sz="1600" dirty="0">
                <a:latin typeface="+mj-lt"/>
              </a:rPr>
              <a:t>Memory Corruption/Disclosure </a:t>
            </a:r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510362-5AAC-B233-C96C-7C9E601DA6CA}"/>
              </a:ext>
            </a:extLst>
          </p:cNvPr>
          <p:cNvSpPr/>
          <p:nvPr/>
        </p:nvSpPr>
        <p:spPr>
          <a:xfrm>
            <a:off x="1997848" y="5803284"/>
            <a:ext cx="257977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B0B354-CA6F-1645-99DA-605DCFB2A935}"/>
              </a:ext>
            </a:extLst>
          </p:cNvPr>
          <p:cNvSpPr/>
          <p:nvPr/>
        </p:nvSpPr>
        <p:spPr>
          <a:xfrm>
            <a:off x="5280525" y="5803284"/>
            <a:ext cx="257977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  <a:endParaRPr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(Improper Operand: </a:t>
            </a:r>
            <a:r>
              <a:rPr sz="1600" dirty="0">
                <a:solidFill>
                  <a:srgbClr val="660066"/>
                </a:solidFill>
                <a:latin typeface="+mj-lt"/>
              </a:rPr>
              <a:t>Address</a:t>
            </a:r>
            <a:r>
              <a:rPr lang="en-US" sz="1600" dirty="0">
                <a:latin typeface="+mj-lt"/>
              </a:rPr>
              <a:t>)</a:t>
            </a:r>
            <a:endParaRPr sz="16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B49637-5CB7-EF65-CA0A-280BC6E9D692}"/>
              </a:ext>
            </a:extLst>
          </p:cNvPr>
          <p:cNvSpPr/>
          <p:nvPr/>
        </p:nvSpPr>
        <p:spPr>
          <a:xfrm>
            <a:off x="8560295" y="5803284"/>
            <a:ext cx="2579770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sz="1600">
                <a:solidFill>
                  <a:srgbClr val="660066"/>
                </a:solidFill>
                <a:latin typeface="+mj-lt"/>
              </a:rPr>
              <a:t>Buffer Over-Read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1B613-36EF-7246-5E0C-96BE767C9B9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77618" y="6133284"/>
            <a:ext cx="70290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D25F06-1397-BE55-9268-C2D0FDAE70F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860295" y="6133284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2" name=" 11">
            <a:extLst>
              <a:ext uri="{FF2B5EF4-FFF2-40B4-BE49-F238E27FC236}">
                <a16:creationId xmlns:a16="http://schemas.microsoft.com/office/drawing/2014/main" id="{2847ADB6-13DD-2602-7460-FF0C6080047E}"/>
              </a:ext>
            </a:extLst>
          </p:cNvPr>
          <p:cNvSpPr/>
          <p:nvPr/>
        </p:nvSpPr>
        <p:spPr>
          <a:xfrm>
            <a:off x="1997848" y="6926533"/>
            <a:ext cx="2579770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Address Fault</a:t>
            </a:r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DDFEE2C3-8A94-B308-C06A-83F84F2C964D}"/>
              </a:ext>
            </a:extLst>
          </p:cNvPr>
          <p:cNvSpPr/>
          <p:nvPr/>
        </p:nvSpPr>
        <p:spPr>
          <a:xfrm>
            <a:off x="5020410" y="6926533"/>
            <a:ext cx="3100000" cy="260000"/>
          </a:xfrm>
        </p:spPr>
        <p:txBody>
          <a:bodyPr lIns="20000" rIns="20000"/>
          <a:lstStyle/>
          <a:p>
            <a:pPr algn="ctr"/>
            <a:r>
              <a:rPr sz="1600">
                <a:latin typeface="+mj-lt"/>
              </a:rPr>
              <a:t>Operation</a:t>
            </a:r>
          </a:p>
        </p:txBody>
      </p:sp>
      <p:sp>
        <p:nvSpPr>
          <p:cNvPr id="14" name=" 13">
            <a:extLst>
              <a:ext uri="{FF2B5EF4-FFF2-40B4-BE49-F238E27FC236}">
                <a16:creationId xmlns:a16="http://schemas.microsoft.com/office/drawing/2014/main" id="{1AA1F65E-4181-9555-CEA7-CD042A384374}"/>
              </a:ext>
            </a:extLst>
          </p:cNvPr>
          <p:cNvSpPr/>
          <p:nvPr/>
        </p:nvSpPr>
        <p:spPr>
          <a:xfrm>
            <a:off x="8560294" y="6683670"/>
            <a:ext cx="2579770" cy="260000"/>
          </a:xfrm>
        </p:spPr>
        <p:txBody>
          <a:bodyPr lIns="0" rIns="0"/>
          <a:lstStyle/>
          <a:p>
            <a:r>
              <a:rPr lang="en-US" sz="1600" dirty="0">
                <a:latin typeface="+mj-lt"/>
              </a:rPr>
              <a:t>Memory Corruption/Disclosure Final Error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5AEA67-0E49-D1DD-9F6F-CB7E7DB93DB3}"/>
              </a:ext>
            </a:extLst>
          </p:cNvPr>
          <p:cNvSpPr/>
          <p:nvPr/>
        </p:nvSpPr>
        <p:spPr>
          <a:xfrm>
            <a:off x="1997848" y="7207965"/>
            <a:ext cx="2579770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Under Bounds Pointer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365465-F04F-7C03-4FE2-614C547615FE}"/>
              </a:ext>
            </a:extLst>
          </p:cNvPr>
          <p:cNvSpPr/>
          <p:nvPr/>
        </p:nvSpPr>
        <p:spPr>
          <a:xfrm>
            <a:off x="5280525" y="7207965"/>
            <a:ext cx="2579770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Read</a:t>
            </a:r>
            <a:endParaRPr lang="en-US" sz="1600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(Improper Operand: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Address</a:t>
            </a:r>
            <a:r>
              <a:rPr lang="en-US" sz="1600" dirty="0">
                <a:latin typeface="+mj-lt"/>
              </a:rPr>
              <a:t>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ACEB1F-D1E1-6F26-97B0-021701834B6B}"/>
              </a:ext>
            </a:extLst>
          </p:cNvPr>
          <p:cNvSpPr/>
          <p:nvPr/>
        </p:nvSpPr>
        <p:spPr>
          <a:xfrm>
            <a:off x="8560295" y="7207965"/>
            <a:ext cx="2579770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Under-Read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BDEC68-335B-7F61-3A33-AECD58FDDCC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77618" y="7537965"/>
            <a:ext cx="70290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E52637-9570-6EED-7145-AFA6DDE2B12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860295" y="7537965"/>
            <a:ext cx="70000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0" name=" 19">
            <a:extLst>
              <a:ext uri="{FF2B5EF4-FFF2-40B4-BE49-F238E27FC236}">
                <a16:creationId xmlns:a16="http://schemas.microsoft.com/office/drawing/2014/main" id="{B246C65C-3D92-161F-85A5-A02AC6C2BA73}"/>
              </a:ext>
            </a:extLst>
          </p:cNvPr>
          <p:cNvSpPr/>
          <p:nvPr/>
        </p:nvSpPr>
        <p:spPr>
          <a:xfrm>
            <a:off x="0" y="4964705"/>
            <a:ext cx="1114006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Specifications of CWE-125</a:t>
            </a:r>
          </a:p>
        </p:txBody>
      </p:sp>
      <p:sp>
        <p:nvSpPr>
          <p:cNvPr id="21" name=" 20">
            <a:extLst>
              <a:ext uri="{FF2B5EF4-FFF2-40B4-BE49-F238E27FC236}">
                <a16:creationId xmlns:a16="http://schemas.microsoft.com/office/drawing/2014/main" id="{08414E70-C176-D2E2-F0A4-5E93AAB50E0A}"/>
              </a:ext>
            </a:extLst>
          </p:cNvPr>
          <p:cNvSpPr/>
          <p:nvPr/>
        </p:nvSpPr>
        <p:spPr>
          <a:xfrm>
            <a:off x="0" y="5602268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22" name=" 21">
            <a:extLst>
              <a:ext uri="{FF2B5EF4-FFF2-40B4-BE49-F238E27FC236}">
                <a16:creationId xmlns:a16="http://schemas.microsoft.com/office/drawing/2014/main" id="{EF2E800B-7B8E-AE76-2014-551A95725ADB}"/>
              </a:ext>
            </a:extLst>
          </p:cNvPr>
          <p:cNvSpPr/>
          <p:nvPr/>
        </p:nvSpPr>
        <p:spPr>
          <a:xfrm>
            <a:off x="0" y="7005913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23" name=" 22">
            <a:extLst>
              <a:ext uri="{FF2B5EF4-FFF2-40B4-BE49-F238E27FC236}">
                <a16:creationId xmlns:a16="http://schemas.microsoft.com/office/drawing/2014/main" id="{D49FF2C3-DACF-9F39-E318-E01289C75103}"/>
              </a:ext>
            </a:extLst>
          </p:cNvPr>
          <p:cNvSpPr/>
          <p:nvPr/>
        </p:nvSpPr>
        <p:spPr>
          <a:xfrm>
            <a:off x="1623357" y="852778"/>
            <a:ext cx="267004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24" name=" 23">
            <a:extLst>
              <a:ext uri="{FF2B5EF4-FFF2-40B4-BE49-F238E27FC236}">
                <a16:creationId xmlns:a16="http://schemas.microsoft.com/office/drawing/2014/main" id="{FA7A6180-17BC-1E84-DA38-BB706DB8B185}"/>
              </a:ext>
            </a:extLst>
          </p:cNvPr>
          <p:cNvSpPr/>
          <p:nvPr/>
        </p:nvSpPr>
        <p:spPr>
          <a:xfrm>
            <a:off x="4996311" y="837063"/>
            <a:ext cx="2670048" cy="27571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25" name=" 24">
            <a:extLst>
              <a:ext uri="{FF2B5EF4-FFF2-40B4-BE49-F238E27FC236}">
                <a16:creationId xmlns:a16="http://schemas.microsoft.com/office/drawing/2014/main" id="{027FF24F-D8B3-A9BB-2C33-C960AE125222}"/>
              </a:ext>
            </a:extLst>
          </p:cNvPr>
          <p:cNvSpPr/>
          <p:nvPr/>
        </p:nvSpPr>
        <p:spPr>
          <a:xfrm>
            <a:off x="8376915" y="609915"/>
            <a:ext cx="2670048" cy="260000"/>
          </a:xfrm>
        </p:spPr>
        <p:txBody>
          <a:bodyPr lIns="0" rIns="0"/>
          <a:lstStyle/>
          <a:p>
            <a:r>
              <a:rPr sz="1600" dirty="0">
                <a:latin typeface="+mj-lt"/>
              </a:rPr>
              <a:t>Memory Corruption/Disclosure </a:t>
            </a:r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249EA1-C298-E327-9800-6E78A765CB47}"/>
              </a:ext>
            </a:extLst>
          </p:cNvPr>
          <p:cNvSpPr/>
          <p:nvPr/>
        </p:nvSpPr>
        <p:spPr>
          <a:xfrm>
            <a:off x="1623357" y="11342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Bounds Pointer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23FA64-AEE9-AE45-23E4-B21317006959}"/>
              </a:ext>
            </a:extLst>
          </p:cNvPr>
          <p:cNvSpPr/>
          <p:nvPr/>
        </p:nvSpPr>
        <p:spPr>
          <a:xfrm>
            <a:off x="4996311" y="113421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  <a:endParaRPr sz="16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Data, Type, </a:t>
            </a:r>
            <a:r>
              <a:rPr sz="1400" dirty="0">
                <a:solidFill>
                  <a:srgbClr val="660066"/>
                </a:solidFill>
                <a:latin typeface="+mj-lt"/>
              </a:rPr>
              <a:t>Address</a:t>
            </a:r>
            <a:r>
              <a:rPr lang="en-US" sz="1400" dirty="0">
                <a:latin typeface="+mj-lt"/>
              </a:rPr>
              <a:t>, Size</a:t>
            </a:r>
            <a:endParaRPr sz="1400" dirty="0">
              <a:latin typeface="+mj-lt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6CD259-A275-AADA-9A95-1586E81F4644}"/>
              </a:ext>
            </a:extLst>
          </p:cNvPr>
          <p:cNvSpPr/>
          <p:nvPr/>
        </p:nvSpPr>
        <p:spPr>
          <a:xfrm>
            <a:off x="8376915" y="1134210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sz="1600">
                <a:solidFill>
                  <a:srgbClr val="660066"/>
                </a:solidFill>
                <a:latin typeface="+mj-lt"/>
              </a:rPr>
              <a:t>Buffer Over-Read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F13D37-BC67-7C39-1897-4EE5FC67121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293405" y="1464210"/>
            <a:ext cx="702906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3E7473-416B-261A-B663-E9753A6528A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666359" y="1464210"/>
            <a:ext cx="710556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31" name=" 30">
            <a:extLst>
              <a:ext uri="{FF2B5EF4-FFF2-40B4-BE49-F238E27FC236}">
                <a16:creationId xmlns:a16="http://schemas.microsoft.com/office/drawing/2014/main" id="{8C4BD08D-06DA-C43B-F001-CF1ACA6DA9F3}"/>
              </a:ext>
            </a:extLst>
          </p:cNvPr>
          <p:cNvSpPr/>
          <p:nvPr/>
        </p:nvSpPr>
        <p:spPr>
          <a:xfrm>
            <a:off x="1623357" y="2257459"/>
            <a:ext cx="2670048" cy="260000"/>
          </a:xfrm>
        </p:spPr>
        <p:txBody>
          <a:bodyPr lIns="20000" rIns="20000"/>
          <a:lstStyle/>
          <a:p>
            <a:r>
              <a:rPr sz="1600">
                <a:latin typeface="+mj-lt"/>
              </a:rPr>
              <a:t>Address Fault</a:t>
            </a:r>
          </a:p>
        </p:txBody>
      </p:sp>
      <p:sp>
        <p:nvSpPr>
          <p:cNvPr id="32" name=" 31">
            <a:extLst>
              <a:ext uri="{FF2B5EF4-FFF2-40B4-BE49-F238E27FC236}">
                <a16:creationId xmlns:a16="http://schemas.microsoft.com/office/drawing/2014/main" id="{B831FD20-95FE-51C7-BFC8-BE3A1B5F6EAC}"/>
              </a:ext>
            </a:extLst>
          </p:cNvPr>
          <p:cNvSpPr/>
          <p:nvPr/>
        </p:nvSpPr>
        <p:spPr>
          <a:xfrm>
            <a:off x="4996311" y="2245452"/>
            <a:ext cx="2670048" cy="272008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33" name=" 32">
            <a:extLst>
              <a:ext uri="{FF2B5EF4-FFF2-40B4-BE49-F238E27FC236}">
                <a16:creationId xmlns:a16="http://schemas.microsoft.com/office/drawing/2014/main" id="{96616EC9-5D46-026C-4400-B5674403123E}"/>
              </a:ext>
            </a:extLst>
          </p:cNvPr>
          <p:cNvSpPr/>
          <p:nvPr/>
        </p:nvSpPr>
        <p:spPr>
          <a:xfrm>
            <a:off x="8376914" y="2014596"/>
            <a:ext cx="2670048" cy="260000"/>
          </a:xfrm>
        </p:spPr>
        <p:txBody>
          <a:bodyPr lIns="0" rIns="0"/>
          <a:lstStyle/>
          <a:p>
            <a:r>
              <a:rPr lang="en-US" sz="1600" dirty="0">
                <a:latin typeface="+mj-lt"/>
              </a:rPr>
              <a:t>Memory Corruption/Disclosure Final Error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CCBFB2-2022-DF8D-7FC0-29BD9C479632}"/>
              </a:ext>
            </a:extLst>
          </p:cNvPr>
          <p:cNvSpPr/>
          <p:nvPr/>
        </p:nvSpPr>
        <p:spPr>
          <a:xfrm>
            <a:off x="1623357" y="2538891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Under Bounds Pointer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456AB-5CA2-13F7-B38F-9250D32273E1}"/>
              </a:ext>
            </a:extLst>
          </p:cNvPr>
          <p:cNvSpPr/>
          <p:nvPr/>
        </p:nvSpPr>
        <p:spPr>
          <a:xfrm>
            <a:off x="4996311" y="2538891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Read</a:t>
            </a:r>
            <a:endParaRPr lang="en-US" sz="18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Data, Type, </a:t>
            </a:r>
            <a:r>
              <a:rPr lang="en-US" sz="1400" dirty="0">
                <a:solidFill>
                  <a:srgbClr val="660066"/>
                </a:solidFill>
                <a:latin typeface="+mj-lt"/>
              </a:rPr>
              <a:t>Address</a:t>
            </a:r>
            <a:r>
              <a:rPr lang="en-US" sz="1400" dirty="0">
                <a:latin typeface="+mj-lt"/>
              </a:rPr>
              <a:t>, Size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860D98-083B-9D83-4802-6075D52E09E9}"/>
              </a:ext>
            </a:extLst>
          </p:cNvPr>
          <p:cNvSpPr/>
          <p:nvPr/>
        </p:nvSpPr>
        <p:spPr>
          <a:xfrm>
            <a:off x="8376915" y="2538891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Under-Read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6FC62E-5932-74AA-B830-6DE643812F7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293405" y="2868891"/>
            <a:ext cx="702906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C733D5-2BE2-F8BE-ABDC-F88F2F6AF783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7666359" y="2868891"/>
            <a:ext cx="710556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39" name=" 38">
            <a:extLst>
              <a:ext uri="{FF2B5EF4-FFF2-40B4-BE49-F238E27FC236}">
                <a16:creationId xmlns:a16="http://schemas.microsoft.com/office/drawing/2014/main" id="{524196FA-9E10-24E0-953F-88489EE1FBB5}"/>
              </a:ext>
            </a:extLst>
          </p:cNvPr>
          <p:cNvSpPr/>
          <p:nvPr/>
        </p:nvSpPr>
        <p:spPr>
          <a:xfrm>
            <a:off x="-284213" y="356677"/>
            <a:ext cx="11331174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CWE-125</a:t>
            </a:r>
          </a:p>
        </p:txBody>
      </p:sp>
      <p:sp>
        <p:nvSpPr>
          <p:cNvPr id="40" name=" 39">
            <a:extLst>
              <a:ext uri="{FF2B5EF4-FFF2-40B4-BE49-F238E27FC236}">
                <a16:creationId xmlns:a16="http://schemas.microsoft.com/office/drawing/2014/main" id="{7E0B3C78-3C38-B82E-AEB4-147BC7BAC261}"/>
              </a:ext>
            </a:extLst>
          </p:cNvPr>
          <p:cNvSpPr/>
          <p:nvPr/>
        </p:nvSpPr>
        <p:spPr>
          <a:xfrm>
            <a:off x="-284213" y="933194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41" name=" 40">
            <a:extLst>
              <a:ext uri="{FF2B5EF4-FFF2-40B4-BE49-F238E27FC236}">
                <a16:creationId xmlns:a16="http://schemas.microsoft.com/office/drawing/2014/main" id="{99C73604-3302-75E9-D9AB-5805CE44BBF4}"/>
              </a:ext>
            </a:extLst>
          </p:cNvPr>
          <p:cNvSpPr/>
          <p:nvPr/>
        </p:nvSpPr>
        <p:spPr>
          <a:xfrm>
            <a:off x="-284213" y="2336839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graphicFrame>
        <p:nvGraphicFramePr>
          <p:cNvPr id="68" name="Google Shape;722;p82">
            <a:extLst>
              <a:ext uri="{FF2B5EF4-FFF2-40B4-BE49-F238E27FC236}">
                <a16:creationId xmlns:a16="http://schemas.microsoft.com/office/drawing/2014/main" id="{1C875190-5983-5F30-0F42-18B983CE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638651"/>
              </p:ext>
            </p:extLst>
          </p:nvPr>
        </p:nvGraphicFramePr>
        <p:xfrm>
          <a:off x="13148444" y="10690548"/>
          <a:ext cx="9817100" cy="1920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615216227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Repository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Challenges</a:t>
                      </a:r>
                      <a:r>
                        <a:rPr lang="en-US" sz="16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Imprecise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Descriptions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Unclear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 Causality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No Tracking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 Methodology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Gaps in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Coverage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Overlaps in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Coverage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Wrong CWE to </a:t>
                      </a:r>
                      <a:br>
                        <a:rPr lang="en-US" sz="1600" dirty="0">
                          <a:latin typeface="+mj-lt"/>
                        </a:rPr>
                      </a:br>
                      <a:r>
                        <a:rPr lang="en-US" sz="1600" dirty="0">
                          <a:latin typeface="+mj-lt"/>
                        </a:rPr>
                        <a:t>CVE  mapping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No Tools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CWE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CVE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KEV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NVD</a:t>
                      </a:r>
                      <a:endParaRPr lang="en-US" sz="1600" dirty="0">
                        <a:latin typeface="+mj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✓</a:t>
                      </a:r>
                      <a:endParaRPr lang="en-US" sz="1600" u="none" strike="noStrike" kern="1200" cap="none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50700"/>
                  </a:ext>
                </a:extLst>
              </a:tr>
            </a:tbl>
          </a:graphicData>
        </a:graphic>
      </p:graphicFrame>
      <p:graphicFrame>
        <p:nvGraphicFramePr>
          <p:cNvPr id="69" name="definitionsTable">
            <a:extLst>
              <a:ext uri="{FF2B5EF4-FFF2-40B4-BE49-F238E27FC236}">
                <a16:creationId xmlns:a16="http://schemas.microsoft.com/office/drawing/2014/main" id="{0B1C2BBA-E4E3-555B-0F23-A4CF9608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78800"/>
              </p:ext>
            </p:extLst>
          </p:nvPr>
        </p:nvGraphicFramePr>
        <p:xfrm>
          <a:off x="1271303" y="8229844"/>
          <a:ext cx="8214507" cy="44805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21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Class Type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1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Definition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Memory Corruption/Disclosure (_MEM)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Bugs/weaknesses allowing a memory corruption/disclosure exploit.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Class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Definition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Memory Use (MUS)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 object is initialized, read, written, or cleared improperly.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1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Definition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Read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Use the value of an object's data.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Cause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Definition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Address Fault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object address in use is wrong.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Over Bounds Pointer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Holds an address above the upper boundary of its object.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</a:t>
                      </a:r>
                      <a:r>
                        <a:rPr lang="en-US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Under</a:t>
                      </a:r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Bounds Pointer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Holds an address above the </a:t>
                      </a:r>
                      <a:r>
                        <a:rPr lang="en-US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lower</a:t>
                      </a:r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boundary of its object.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9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Consequence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Definition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Memory Corruption/Disclosure Final Error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 exploitable or undefined system behavior caused by memory addressing, allocation, use, and deallocation bugs.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Buffer Over-Read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Reading above the upper bound of an object.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Buffer </a:t>
                      </a:r>
                      <a:r>
                        <a:rPr lang="en-US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Und</a:t>
                      </a:r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er-Read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Reading </a:t>
                      </a:r>
                      <a:r>
                        <a:rPr lang="en-US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below</a:t>
                      </a:r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the </a:t>
                      </a:r>
                      <a:r>
                        <a:rPr lang="en-US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lower</a:t>
                      </a:r>
                      <a:r>
                        <a:rPr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bound of an object.</a:t>
                      </a:r>
                    </a:p>
                  </a:txBody>
                  <a:tcPr>
                    <a:solidFill>
                      <a:srgbClr val="F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480830"/>
                  </a:ext>
                </a:extLst>
              </a:tr>
            </a:tbl>
          </a:graphicData>
        </a:graphic>
      </p:graphicFrame>
      <p:graphicFrame>
        <p:nvGraphicFramePr>
          <p:cNvPr id="42" name="Google Shape;722;p82">
            <a:extLst>
              <a:ext uri="{FF2B5EF4-FFF2-40B4-BE49-F238E27FC236}">
                <a16:creationId xmlns:a16="http://schemas.microsoft.com/office/drawing/2014/main" id="{76489722-D543-AB5A-4EAC-859359D1A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934705"/>
              </p:ext>
            </p:extLst>
          </p:nvPr>
        </p:nvGraphicFramePr>
        <p:xfrm>
          <a:off x="1288198" y="18255108"/>
          <a:ext cx="9420576" cy="4398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6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428384664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0571450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14530476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401140264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473640238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93980288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4366">
                  <a:extLst>
                    <a:ext uri="{9D8B030D-6E8A-4147-A177-3AD203B41FA5}">
                      <a16:colId xmlns:a16="http://schemas.microsoft.com/office/drawing/2014/main" val="1615216227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CWE\Category</a:t>
                      </a: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C-1195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</a:t>
                      </a:r>
                      <a:r>
                        <a:rPr lang="en-US" sz="16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1198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C-1199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</a:t>
                      </a:r>
                      <a:r>
                        <a:rPr lang="en-US" sz="16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1201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</a:t>
                      </a:r>
                      <a:r>
                        <a:rPr lang="en-US" sz="16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1202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C-1205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C-1206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C-1207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C-1208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C-1388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CWE-1248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CWE-1247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CWE-1255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50700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CWE-1332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431435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CWE-1300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075640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CWE-1351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991100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CWE-1059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08692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CWE-1232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571805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CWE-1234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13570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CWE-1261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625418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CWE-1314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115546"/>
                  </a:ext>
                </a:extLst>
              </a:tr>
              <a:tr h="17839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CWE-1342</a:t>
                      </a:r>
                      <a:endParaRPr lang="en-US" sz="1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endParaRPr lang="en-US" sz="1600" b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7150" marR="5715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39249"/>
                  </a:ext>
                </a:extLst>
              </a:tr>
            </a:tbl>
          </a:graphicData>
        </a:graphic>
      </p:graphicFrame>
      <p:sp>
        <p:nvSpPr>
          <p:cNvPr id="43" name=" 42">
            <a:extLst>
              <a:ext uri="{FF2B5EF4-FFF2-40B4-BE49-F238E27FC236}">
                <a16:creationId xmlns:a16="http://schemas.microsoft.com/office/drawing/2014/main" id="{F8D55A12-29A5-AE5E-BF15-49BD234D1A0F}"/>
              </a:ext>
            </a:extLst>
          </p:cNvPr>
          <p:cNvSpPr/>
          <p:nvPr/>
        </p:nvSpPr>
        <p:spPr>
          <a:xfrm>
            <a:off x="9485810" y="8004147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5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44" name=" 43">
            <a:extLst>
              <a:ext uri="{FF2B5EF4-FFF2-40B4-BE49-F238E27FC236}">
                <a16:creationId xmlns:a16="http://schemas.microsoft.com/office/drawing/2014/main" id="{26A395C1-873A-ACEA-0C7D-037CF516CE4A}"/>
              </a:ext>
            </a:extLst>
          </p:cNvPr>
          <p:cNvSpPr/>
          <p:nvPr/>
        </p:nvSpPr>
        <p:spPr>
          <a:xfrm>
            <a:off x="9446761" y="3335073"/>
            <a:ext cx="1600200" cy="172742"/>
          </a:xfrm>
        </p:spPr>
        <p:txBody>
          <a:bodyPr lIns="0" tIns="0" rIns="0" bIns="0"/>
          <a:lstStyle/>
          <a:p>
            <a:pPr algn="ctr"/>
            <a:r>
              <a:rPr sz="105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</p:spTree>
    <p:extLst>
      <p:ext uri="{BB962C8B-B14F-4D97-AF65-F5344CB8AC3E}">
        <p14:creationId xmlns:p14="http://schemas.microsoft.com/office/powerpoint/2010/main" val="371221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795;p85">
            <a:extLst>
              <a:ext uri="{FF2B5EF4-FFF2-40B4-BE49-F238E27FC236}">
                <a16:creationId xmlns:a16="http://schemas.microsoft.com/office/drawing/2014/main" id="{AAAB1230-4F29-58AC-F46D-0DDD62D86BA6}"/>
              </a:ext>
            </a:extLst>
          </p:cNvPr>
          <p:cNvSpPr/>
          <p:nvPr/>
        </p:nvSpPr>
        <p:spPr>
          <a:xfrm>
            <a:off x="3323846" y="2649746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795;p85">
            <a:extLst>
              <a:ext uri="{FF2B5EF4-FFF2-40B4-BE49-F238E27FC236}">
                <a16:creationId xmlns:a16="http://schemas.microsoft.com/office/drawing/2014/main" id="{E2F797A5-EF24-555F-251B-D1FD47D0F923}"/>
              </a:ext>
            </a:extLst>
          </p:cNvPr>
          <p:cNvSpPr/>
          <p:nvPr/>
        </p:nvSpPr>
        <p:spPr>
          <a:xfrm>
            <a:off x="7950362" y="15205286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990;p28">
            <a:extLst>
              <a:ext uri="{FF2B5EF4-FFF2-40B4-BE49-F238E27FC236}">
                <a16:creationId xmlns:a16="http://schemas.microsoft.com/office/drawing/2014/main" id="{1C2E7E7B-6A8D-9D3E-5433-55B0385B988E}"/>
              </a:ext>
            </a:extLst>
          </p:cNvPr>
          <p:cNvSpPr/>
          <p:nvPr/>
        </p:nvSpPr>
        <p:spPr>
          <a:xfrm>
            <a:off x="19436631" y="5009549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DFDAEA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Final Error</a:t>
            </a:r>
            <a:endParaRPr sz="1200" i="0" u="none" strike="noStrike" cap="none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993;p28">
            <a:extLst>
              <a:ext uri="{FF2B5EF4-FFF2-40B4-BE49-F238E27FC236}">
                <a16:creationId xmlns:a16="http://schemas.microsoft.com/office/drawing/2014/main" id="{7E0C271B-1FD2-9E0F-A806-CF3E887B8F26}"/>
              </a:ext>
            </a:extLst>
          </p:cNvPr>
          <p:cNvSpPr txBox="1"/>
          <p:nvPr/>
        </p:nvSpPr>
        <p:spPr>
          <a:xfrm>
            <a:off x="16999063" y="4688439"/>
            <a:ext cx="3314664" cy="3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Type</a:t>
            </a:r>
            <a:r>
              <a:rPr lang="en-US" sz="1200" i="0" u="none" strike="noStrike" cap="none" baseline="-25000" dirty="0" err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989;p28">
            <a:extLst>
              <a:ext uri="{FF2B5EF4-FFF2-40B4-BE49-F238E27FC236}">
                <a16:creationId xmlns:a16="http://schemas.microsoft.com/office/drawing/2014/main" id="{91024564-AB49-2D71-06C4-1F41CDA3C5E1}"/>
              </a:ext>
            </a:extLst>
          </p:cNvPr>
          <p:cNvSpPr/>
          <p:nvPr/>
        </p:nvSpPr>
        <p:spPr>
          <a:xfrm>
            <a:off x="18217972" y="5047840"/>
            <a:ext cx="877824" cy="32035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baseline="-25000" dirty="0" err="1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994;p28">
            <a:extLst>
              <a:ext uri="{FF2B5EF4-FFF2-40B4-BE49-F238E27FC236}">
                <a16:creationId xmlns:a16="http://schemas.microsoft.com/office/drawing/2014/main" id="{BBB1CA4D-70CC-38E5-0005-6554AB100D4B}"/>
              </a:ext>
            </a:extLst>
          </p:cNvPr>
          <p:cNvSpPr/>
          <p:nvPr/>
        </p:nvSpPr>
        <p:spPr>
          <a:xfrm>
            <a:off x="16684751" y="5009549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N-1</a:t>
            </a:r>
          </a:p>
        </p:txBody>
      </p:sp>
      <p:cxnSp>
        <p:nvCxnSpPr>
          <p:cNvPr id="612" name="Google Shape;508;p27">
            <a:extLst>
              <a:ext uri="{FF2B5EF4-FFF2-40B4-BE49-F238E27FC236}">
                <a16:creationId xmlns:a16="http://schemas.microsoft.com/office/drawing/2014/main" id="{B79FC4A5-C717-BCA8-EC3B-F14CB9B9C431}"/>
              </a:ext>
            </a:extLst>
          </p:cNvPr>
          <p:cNvCxnSpPr>
            <a:cxnSpLocks/>
            <a:stCxn id="608" idx="3"/>
            <a:endCxn id="634" idx="0"/>
          </p:cNvCxnSpPr>
          <p:nvPr/>
        </p:nvCxnSpPr>
        <p:spPr>
          <a:xfrm flipH="1">
            <a:off x="20233328" y="5206145"/>
            <a:ext cx="394711" cy="662501"/>
          </a:xfrm>
          <a:prstGeom prst="curvedConnector4">
            <a:avLst>
              <a:gd name="adj1" fmla="val -57916"/>
              <a:gd name="adj2" fmla="val 6483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508;p27">
            <a:extLst>
              <a:ext uri="{FF2B5EF4-FFF2-40B4-BE49-F238E27FC236}">
                <a16:creationId xmlns:a16="http://schemas.microsoft.com/office/drawing/2014/main" id="{0314E898-CE79-26F2-6F40-CD683C1C81D4}"/>
              </a:ext>
            </a:extLst>
          </p:cNvPr>
          <p:cNvCxnSpPr>
            <a:cxnSpLocks/>
            <a:stCxn id="615" idx="3"/>
            <a:endCxn id="617" idx="1"/>
          </p:cNvCxnSpPr>
          <p:nvPr/>
        </p:nvCxnSpPr>
        <p:spPr>
          <a:xfrm flipH="1">
            <a:off x="16684751" y="3040238"/>
            <a:ext cx="3943288" cy="1053019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900;p59">
            <a:extLst>
              <a:ext uri="{FF2B5EF4-FFF2-40B4-BE49-F238E27FC236}">
                <a16:creationId xmlns:a16="http://schemas.microsoft.com/office/drawing/2014/main" id="{DF127EDB-255B-0EBB-4F18-3C10CA919723}"/>
              </a:ext>
            </a:extLst>
          </p:cNvPr>
          <p:cNvSpPr/>
          <p:nvPr/>
        </p:nvSpPr>
        <p:spPr>
          <a:xfrm>
            <a:off x="16684751" y="2843642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E8EFF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615" name="Google Shape;903;p59">
            <a:extLst>
              <a:ext uri="{FF2B5EF4-FFF2-40B4-BE49-F238E27FC236}">
                <a16:creationId xmlns:a16="http://schemas.microsoft.com/office/drawing/2014/main" id="{27C889ED-D9A9-077E-C6B1-432959504B85}"/>
              </a:ext>
            </a:extLst>
          </p:cNvPr>
          <p:cNvSpPr/>
          <p:nvPr/>
        </p:nvSpPr>
        <p:spPr>
          <a:xfrm>
            <a:off x="19436631" y="2843642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901;p59">
            <a:extLst>
              <a:ext uri="{FF2B5EF4-FFF2-40B4-BE49-F238E27FC236}">
                <a16:creationId xmlns:a16="http://schemas.microsoft.com/office/drawing/2014/main" id="{E93AE869-4251-DD78-87E1-E83B1505A97E}"/>
              </a:ext>
            </a:extLst>
          </p:cNvPr>
          <p:cNvSpPr/>
          <p:nvPr/>
        </p:nvSpPr>
        <p:spPr>
          <a:xfrm>
            <a:off x="18217972" y="2883637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900;p59">
            <a:extLst>
              <a:ext uri="{FF2B5EF4-FFF2-40B4-BE49-F238E27FC236}">
                <a16:creationId xmlns:a16="http://schemas.microsoft.com/office/drawing/2014/main" id="{AB344BA5-2AF4-B4A8-D723-3F3A301B251D}"/>
              </a:ext>
            </a:extLst>
          </p:cNvPr>
          <p:cNvSpPr/>
          <p:nvPr/>
        </p:nvSpPr>
        <p:spPr>
          <a:xfrm>
            <a:off x="16684751" y="3896661"/>
            <a:ext cx="1192135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Fault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18" name="Google Shape;903;p59">
            <a:extLst>
              <a:ext uri="{FF2B5EF4-FFF2-40B4-BE49-F238E27FC236}">
                <a16:creationId xmlns:a16="http://schemas.microsoft.com/office/drawing/2014/main" id="{0A9F549E-276D-D189-CCFA-A52F0CA7AB8F}"/>
              </a:ext>
            </a:extLst>
          </p:cNvPr>
          <p:cNvSpPr/>
          <p:nvPr/>
        </p:nvSpPr>
        <p:spPr>
          <a:xfrm>
            <a:off x="19436631" y="3896661"/>
            <a:ext cx="1191408" cy="393192"/>
          </a:xfrm>
          <a:prstGeom prst="roundRect">
            <a:avLst>
              <a:gd name="adj" fmla="val 16667"/>
            </a:avLst>
          </a:prstGeom>
          <a:solidFill>
            <a:srgbClr val="F4F2F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en-US" sz="1200" i="0" u="none" strike="noStrike" cap="none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906;p59">
            <a:extLst>
              <a:ext uri="{FF2B5EF4-FFF2-40B4-BE49-F238E27FC236}">
                <a16:creationId xmlns:a16="http://schemas.microsoft.com/office/drawing/2014/main" id="{E8CADDC9-6B2D-7B13-3F2D-0D78145EBD34}"/>
              </a:ext>
            </a:extLst>
          </p:cNvPr>
          <p:cNvSpPr txBox="1"/>
          <p:nvPr/>
        </p:nvSpPr>
        <p:spPr>
          <a:xfrm>
            <a:off x="16999063" y="3550235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lang="en-US"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901;p59">
            <a:extLst>
              <a:ext uri="{FF2B5EF4-FFF2-40B4-BE49-F238E27FC236}">
                <a16:creationId xmlns:a16="http://schemas.microsoft.com/office/drawing/2014/main" id="{436136EE-CFDF-2274-FA6A-88877CB6B0E3}"/>
              </a:ext>
            </a:extLst>
          </p:cNvPr>
          <p:cNvSpPr/>
          <p:nvPr/>
        </p:nvSpPr>
        <p:spPr>
          <a:xfrm>
            <a:off x="18217972" y="3935671"/>
            <a:ext cx="877824" cy="31517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Operatio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200" baseline="-250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sz="1200" i="0" u="none" strike="noStrike" cap="none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508;p27">
            <a:extLst>
              <a:ext uri="{FF2B5EF4-FFF2-40B4-BE49-F238E27FC236}">
                <a16:creationId xmlns:a16="http://schemas.microsoft.com/office/drawing/2014/main" id="{742EE3B4-4FF9-877E-B459-C5190F66CC5C}"/>
              </a:ext>
            </a:extLst>
          </p:cNvPr>
          <p:cNvCxnSpPr>
            <a:cxnSpLocks/>
            <a:stCxn id="618" idx="3"/>
            <a:endCxn id="611" idx="1"/>
          </p:cNvCxnSpPr>
          <p:nvPr/>
        </p:nvCxnSpPr>
        <p:spPr>
          <a:xfrm flipH="1">
            <a:off x="16684751" y="4093257"/>
            <a:ext cx="3943288" cy="1112888"/>
          </a:xfrm>
          <a:prstGeom prst="curvedConnector5">
            <a:avLst>
              <a:gd name="adj1" fmla="val -5797"/>
              <a:gd name="adj2" fmla="val 50000"/>
              <a:gd name="adj3" fmla="val 105797"/>
            </a:avLst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906;p59">
            <a:extLst>
              <a:ext uri="{FF2B5EF4-FFF2-40B4-BE49-F238E27FC236}">
                <a16:creationId xmlns:a16="http://schemas.microsoft.com/office/drawing/2014/main" id="{9D7BF781-7689-6393-CC7E-28B3E840CACF}"/>
              </a:ext>
            </a:extLst>
          </p:cNvPr>
          <p:cNvSpPr txBox="1"/>
          <p:nvPr/>
        </p:nvSpPr>
        <p:spPr>
          <a:xfrm>
            <a:off x="16999063" y="2503542"/>
            <a:ext cx="3314664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Weakness Type</a:t>
            </a:r>
            <a:r>
              <a:rPr lang="en-US" sz="1200" i="0" u="none" strike="noStrike" cap="none" baseline="-250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49775E9E-6D2F-DBD7-FB09-6EE4F32C1BFF}"/>
              </a:ext>
            </a:extLst>
          </p:cNvPr>
          <p:cNvSpPr/>
          <p:nvPr/>
        </p:nvSpPr>
        <p:spPr>
          <a:xfrm>
            <a:off x="18359574" y="4498784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F1C4DCB9-1B84-18A6-7B02-1F60E9B8EEEE}"/>
              </a:ext>
            </a:extLst>
          </p:cNvPr>
          <p:cNvCxnSpPr>
            <a:cxnSpLocks/>
            <a:stCxn id="614" idx="3"/>
            <a:endCxn id="616" idx="1"/>
          </p:cNvCxnSpPr>
          <p:nvPr/>
        </p:nvCxnSpPr>
        <p:spPr>
          <a:xfrm>
            <a:off x="17876886" y="3040238"/>
            <a:ext cx="341086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C5A317A0-D9CC-EE1D-6C38-33141E38217A}"/>
              </a:ext>
            </a:extLst>
          </p:cNvPr>
          <p:cNvCxnSpPr>
            <a:cxnSpLocks/>
            <a:stCxn id="616" idx="3"/>
            <a:endCxn id="615" idx="1"/>
          </p:cNvCxnSpPr>
          <p:nvPr/>
        </p:nvCxnSpPr>
        <p:spPr>
          <a:xfrm flipV="1">
            <a:off x="19095796" y="3040238"/>
            <a:ext cx="340835" cy="98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210C599E-8ABC-F720-B3EA-59BD44386B2B}"/>
              </a:ext>
            </a:extLst>
          </p:cNvPr>
          <p:cNvCxnSpPr>
            <a:cxnSpLocks/>
            <a:stCxn id="617" idx="3"/>
            <a:endCxn id="621" idx="1"/>
          </p:cNvCxnSpPr>
          <p:nvPr/>
        </p:nvCxnSpPr>
        <p:spPr>
          <a:xfrm flipV="1">
            <a:off x="17876886" y="4093256"/>
            <a:ext cx="34108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8F564857-0A67-314C-D4D6-16265F7EC8E5}"/>
              </a:ext>
            </a:extLst>
          </p:cNvPr>
          <p:cNvCxnSpPr>
            <a:cxnSpLocks/>
            <a:stCxn id="621" idx="3"/>
            <a:endCxn id="618" idx="1"/>
          </p:cNvCxnSpPr>
          <p:nvPr/>
        </p:nvCxnSpPr>
        <p:spPr>
          <a:xfrm>
            <a:off x="19095796" y="4093256"/>
            <a:ext cx="340835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ACB3970B-C941-C4B5-A334-DD7EA72744FD}"/>
              </a:ext>
            </a:extLst>
          </p:cNvPr>
          <p:cNvCxnSpPr>
            <a:cxnSpLocks/>
            <a:stCxn id="611" idx="3"/>
            <a:endCxn id="610" idx="1"/>
          </p:cNvCxnSpPr>
          <p:nvPr/>
        </p:nvCxnSpPr>
        <p:spPr>
          <a:xfrm>
            <a:off x="17876886" y="5206145"/>
            <a:ext cx="341086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F4ED8CE7-64F4-6030-8EF1-57FB24E941F9}"/>
              </a:ext>
            </a:extLst>
          </p:cNvPr>
          <p:cNvCxnSpPr>
            <a:cxnSpLocks/>
            <a:stCxn id="610" idx="3"/>
            <a:endCxn id="608" idx="1"/>
          </p:cNvCxnSpPr>
          <p:nvPr/>
        </p:nvCxnSpPr>
        <p:spPr>
          <a:xfrm flipV="1">
            <a:off x="19095796" y="5206145"/>
            <a:ext cx="340835" cy="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Google Shape;906;p59">
            <a:extLst>
              <a:ext uri="{FF2B5EF4-FFF2-40B4-BE49-F238E27FC236}">
                <a16:creationId xmlns:a16="http://schemas.microsoft.com/office/drawing/2014/main" id="{3A9F1471-2D19-6AA7-71D7-6BD7C8FEA974}"/>
              </a:ext>
            </a:extLst>
          </p:cNvPr>
          <p:cNvSpPr txBox="1"/>
          <p:nvPr/>
        </p:nvSpPr>
        <p:spPr>
          <a:xfrm>
            <a:off x="16528501" y="2218680"/>
            <a:ext cx="7450451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BF Vulnerability Specification Model</a:t>
            </a:r>
            <a:endParaRPr sz="120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33" name=" 632">
            <a:extLst>
              <a:ext uri="{FF2B5EF4-FFF2-40B4-BE49-F238E27FC236}">
                <a16:creationId xmlns:a16="http://schemas.microsoft.com/office/drawing/2014/main" id="{32CF684C-6147-DC0C-2480-AFFCF158E4D5}"/>
              </a:ext>
            </a:extLst>
          </p:cNvPr>
          <p:cNvSpPr/>
          <p:nvPr/>
        </p:nvSpPr>
        <p:spPr>
          <a:xfrm>
            <a:off x="20955339" y="6188261"/>
            <a:ext cx="1589927" cy="260000"/>
          </a:xfrm>
        </p:spPr>
        <p:txBody>
          <a:bodyPr lIns="20000" rIns="0"/>
          <a:lstStyle/>
          <a:p>
            <a:r>
              <a:rPr sz="900" dirty="0">
                <a:solidFill>
                  <a:srgbClr val="7F7F7F"/>
                </a:solidFill>
                <a:latin typeface="+mj-lt"/>
              </a:rPr>
              <a:t>BF,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I.  </a:t>
            </a:r>
            <a:r>
              <a:rPr sz="900" dirty="0">
                <a:solidFill>
                  <a:srgbClr val="7F7F7F"/>
                </a:solidFill>
                <a:latin typeface="+mj-lt"/>
              </a:rPr>
              <a:t>Bojanova, </a:t>
            </a:r>
            <a:r>
              <a:rPr lang="en-US" sz="900" dirty="0">
                <a:solidFill>
                  <a:srgbClr val="7F7F7F"/>
                </a:solidFill>
                <a:latin typeface="+mj-lt"/>
              </a:rPr>
              <a:t> 2014 - </a:t>
            </a:r>
            <a:r>
              <a:rPr sz="900" dirty="0">
                <a:solidFill>
                  <a:srgbClr val="7F7F7F"/>
                </a:solidFill>
                <a:latin typeface="+mj-lt"/>
              </a:rPr>
              <a:t>2023</a:t>
            </a:r>
          </a:p>
        </p:txBody>
      </p:sp>
      <p:sp>
        <p:nvSpPr>
          <p:cNvPr id="634" name="Isosceles Triangle 633">
            <a:extLst>
              <a:ext uri="{FF2B5EF4-FFF2-40B4-BE49-F238E27FC236}">
                <a16:creationId xmlns:a16="http://schemas.microsoft.com/office/drawing/2014/main" id="{B8C803C4-DFF7-D949-A35D-977093BB2140}"/>
              </a:ext>
            </a:extLst>
          </p:cNvPr>
          <p:cNvSpPr/>
          <p:nvPr/>
        </p:nvSpPr>
        <p:spPr>
          <a:xfrm>
            <a:off x="19838650" y="5868646"/>
            <a:ext cx="789356" cy="504168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pPr algn="ctr"/>
            <a:endParaRPr sz="1400" dirty="0">
              <a:latin typeface="+mj-lt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5BF0CB4C-C6E7-F64E-6584-F15547695254}"/>
              </a:ext>
            </a:extLst>
          </p:cNvPr>
          <p:cNvSpPr txBox="1"/>
          <p:nvPr/>
        </p:nvSpPr>
        <p:spPr>
          <a:xfrm>
            <a:off x="19930005" y="6065242"/>
            <a:ext cx="61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CD2EF02-927A-6F96-8B32-B43CD7905B8F}"/>
              </a:ext>
            </a:extLst>
          </p:cNvPr>
          <p:cNvSpPr txBox="1"/>
          <p:nvPr/>
        </p:nvSpPr>
        <p:spPr>
          <a:xfrm>
            <a:off x="16676111" y="5785493"/>
            <a:ext cx="2788863" cy="92329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300"/>
              </a:spcAft>
              <a:tabLst>
                <a:tab pos="511175" algn="l"/>
                <a:tab pos="1257300" algn="l"/>
                <a:tab pos="1376363" algn="l"/>
              </a:tabLst>
            </a:pP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Error </a:t>
            </a:r>
            <a:r>
              <a:rPr lang="en-US" sz="1000" dirty="0">
                <a:latin typeface="+mj-lt"/>
              </a:rPr>
              <a:t>Causation	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000" dirty="0">
                <a:latin typeface="+mj-lt"/>
                <a:cs typeface="Calibri" panose="020F0502020204030204" pitchFamily="34" charset="0"/>
              </a:rPr>
              <a:t>  Weakness </a:t>
            </a:r>
            <a:r>
              <a:rPr lang="en-US" sz="1000" dirty="0">
                <a:latin typeface="+mj-lt"/>
              </a:rPr>
              <a:t>Causation</a:t>
            </a:r>
            <a:endParaRPr lang="en-US" sz="1000" dirty="0">
              <a:latin typeface="+mj-lt"/>
              <a:cs typeface="Calibri" panose="020F0502020204030204" pitchFamily="34" charset="0"/>
            </a:endParaRPr>
          </a:p>
          <a:p>
            <a:pPr>
              <a:tabLst>
                <a:tab pos="511175" algn="l"/>
              </a:tabLst>
            </a:pPr>
            <a:r>
              <a:rPr lang="en-US" sz="9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US" sz="900" dirty="0"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ookup()</a:t>
            </a:r>
            <a:r>
              <a:rPr lang="en-US" sz="9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000" dirty="0">
                <a:latin typeface="+mj-lt"/>
              </a:rPr>
              <a:t>Causation Function</a:t>
            </a:r>
          </a:p>
          <a:p>
            <a:pPr>
              <a:tabLst>
                <a:tab pos="511175" algn="l"/>
              </a:tabLst>
            </a:pP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000" dirty="0">
                <a:latin typeface="+mj-lt"/>
              </a:rPr>
              <a:t>  	Causation/Propagation Semantic Rule</a:t>
            </a:r>
          </a:p>
          <a:p>
            <a:pPr>
              <a:tabLst>
                <a:tab pos="460375" algn="l"/>
              </a:tabLst>
            </a:pPr>
            <a:endParaRPr lang="en-US" sz="1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37" name=" 636">
            <a:extLst>
              <a:ext uri="{FF2B5EF4-FFF2-40B4-BE49-F238E27FC236}">
                <a16:creationId xmlns:a16="http://schemas.microsoft.com/office/drawing/2014/main" id="{271A42CE-7E64-9928-DFF7-236BC29BFEFA}"/>
              </a:ext>
            </a:extLst>
          </p:cNvPr>
          <p:cNvSpPr/>
          <p:nvPr/>
        </p:nvSpPr>
        <p:spPr>
          <a:xfrm>
            <a:off x="16696189" y="6276185"/>
            <a:ext cx="2549130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228600" algn="l"/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40" name=" 639">
            <a:extLst>
              <a:ext uri="{FF2B5EF4-FFF2-40B4-BE49-F238E27FC236}">
                <a16:creationId xmlns:a16="http://schemas.microsoft.com/office/drawing/2014/main" id="{FBFFCB64-ECE9-0E49-07D1-321B9CF3FB07}"/>
              </a:ext>
            </a:extLst>
          </p:cNvPr>
          <p:cNvSpPr/>
          <p:nvPr/>
        </p:nvSpPr>
        <p:spPr>
          <a:xfrm>
            <a:off x="20958297" y="3000898"/>
            <a:ext cx="2786131" cy="434454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42" name=" 641">
            <a:extLst>
              <a:ext uri="{FF2B5EF4-FFF2-40B4-BE49-F238E27FC236}">
                <a16:creationId xmlns:a16="http://schemas.microsoft.com/office/drawing/2014/main" id="{7706DE45-9168-0958-662D-C23533FCFAA3}"/>
              </a:ext>
            </a:extLst>
          </p:cNvPr>
          <p:cNvSpPr/>
          <p:nvPr/>
        </p:nvSpPr>
        <p:spPr>
          <a:xfrm>
            <a:off x="16691840" y="2626047"/>
            <a:ext cx="1278914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Bug Type</a:t>
            </a:r>
          </a:p>
        </p:txBody>
      </p:sp>
      <p:sp>
        <p:nvSpPr>
          <p:cNvPr id="643" name=" 642">
            <a:extLst>
              <a:ext uri="{FF2B5EF4-FFF2-40B4-BE49-F238E27FC236}">
                <a16:creationId xmlns:a16="http://schemas.microsoft.com/office/drawing/2014/main" id="{7F64B01F-EFA7-A285-A15A-02BEE5445121}"/>
              </a:ext>
            </a:extLst>
          </p:cNvPr>
          <p:cNvSpPr/>
          <p:nvPr/>
        </p:nvSpPr>
        <p:spPr>
          <a:xfrm>
            <a:off x="19449676" y="2626047"/>
            <a:ext cx="1178363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1</a:t>
            </a:r>
          </a:p>
        </p:txBody>
      </p:sp>
      <p:sp>
        <p:nvSpPr>
          <p:cNvPr id="644" name=" 643">
            <a:extLst>
              <a:ext uri="{FF2B5EF4-FFF2-40B4-BE49-F238E27FC236}">
                <a16:creationId xmlns:a16="http://schemas.microsoft.com/office/drawing/2014/main" id="{DC650CB5-BCB1-2491-6132-851F41CE9F48}"/>
              </a:ext>
            </a:extLst>
          </p:cNvPr>
          <p:cNvSpPr/>
          <p:nvPr/>
        </p:nvSpPr>
        <p:spPr>
          <a:xfrm>
            <a:off x="16664140" y="3685614"/>
            <a:ext cx="121274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645" name=" 644">
            <a:extLst>
              <a:ext uri="{FF2B5EF4-FFF2-40B4-BE49-F238E27FC236}">
                <a16:creationId xmlns:a16="http://schemas.microsoft.com/office/drawing/2014/main" id="{2BAB53F8-4D90-FFF3-587D-DFF635DCC149}"/>
              </a:ext>
            </a:extLst>
          </p:cNvPr>
          <p:cNvSpPr/>
          <p:nvPr/>
        </p:nvSpPr>
        <p:spPr>
          <a:xfrm>
            <a:off x="19435903" y="3685614"/>
            <a:ext cx="1192136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Error Type</a:t>
            </a:r>
            <a:r>
              <a:rPr lang="en-US" sz="1200" baseline="-25000" dirty="0">
                <a:latin typeface="+mj-lt"/>
              </a:rPr>
              <a:t>2</a:t>
            </a:r>
          </a:p>
        </p:txBody>
      </p:sp>
      <p:sp>
        <p:nvSpPr>
          <p:cNvPr id="646" name=" 645">
            <a:extLst>
              <a:ext uri="{FF2B5EF4-FFF2-40B4-BE49-F238E27FC236}">
                <a16:creationId xmlns:a16="http://schemas.microsoft.com/office/drawing/2014/main" id="{43E411F5-D5F3-301E-CDF3-ED131382C880}"/>
              </a:ext>
            </a:extLst>
          </p:cNvPr>
          <p:cNvSpPr/>
          <p:nvPr/>
        </p:nvSpPr>
        <p:spPr>
          <a:xfrm>
            <a:off x="16664284" y="4793084"/>
            <a:ext cx="1212601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Fault Type </a:t>
            </a:r>
            <a:r>
              <a:rPr lang="en-US" sz="1200" baseline="-25000" dirty="0">
                <a:latin typeface="+mj-lt"/>
              </a:rPr>
              <a:t>N-1</a:t>
            </a:r>
            <a:endParaRPr lang="en-US" sz="1200" dirty="0">
              <a:latin typeface="+mj-lt"/>
            </a:endParaRPr>
          </a:p>
        </p:txBody>
      </p:sp>
      <p:sp>
        <p:nvSpPr>
          <p:cNvPr id="647" name=" 646">
            <a:extLst>
              <a:ext uri="{FF2B5EF4-FFF2-40B4-BE49-F238E27FC236}">
                <a16:creationId xmlns:a16="http://schemas.microsoft.com/office/drawing/2014/main" id="{23232F92-6279-2557-8381-4A64A3ECBC8E}"/>
              </a:ext>
            </a:extLst>
          </p:cNvPr>
          <p:cNvSpPr/>
          <p:nvPr/>
        </p:nvSpPr>
        <p:spPr>
          <a:xfrm>
            <a:off x="19436630" y="4793084"/>
            <a:ext cx="1191408" cy="185430"/>
          </a:xfrm>
        </p:spPr>
        <p:txBody>
          <a:bodyPr lIns="20000" rIns="20000"/>
          <a:lstStyle/>
          <a:p>
            <a:r>
              <a:rPr lang="en-US" sz="1200" dirty="0">
                <a:latin typeface="+mj-lt"/>
              </a:rPr>
              <a:t>Final Error </a:t>
            </a:r>
            <a:r>
              <a:rPr lang="en-US" sz="1200" dirty="0" err="1">
                <a:latin typeface="+mj-lt"/>
              </a:rPr>
              <a:t>Type</a:t>
            </a:r>
            <a:r>
              <a:rPr lang="en-US" sz="1200" baseline="-25000" dirty="0" err="1">
                <a:latin typeface="+mj-lt"/>
              </a:rPr>
              <a:t>j</a:t>
            </a:r>
            <a:endParaRPr lang="en-US" sz="1200" baseline="-25000" dirty="0">
              <a:latin typeface="+mj-lt"/>
            </a:endParaRPr>
          </a:p>
          <a:p>
            <a:endParaRPr sz="1200" dirty="0">
              <a:latin typeface="+mj-lt"/>
            </a:endParaRPr>
          </a:p>
        </p:txBody>
      </p:sp>
      <p:sp>
        <p:nvSpPr>
          <p:cNvPr id="648" name="Google Shape;943;p27">
            <a:extLst>
              <a:ext uri="{FF2B5EF4-FFF2-40B4-BE49-F238E27FC236}">
                <a16:creationId xmlns:a16="http://schemas.microsoft.com/office/drawing/2014/main" id="{9384B863-4A89-6D7C-29DA-88EF8C7ED4D9}"/>
              </a:ext>
            </a:extLst>
          </p:cNvPr>
          <p:cNvSpPr txBox="1"/>
          <p:nvPr/>
        </p:nvSpPr>
        <p:spPr>
          <a:xfrm>
            <a:off x="19639290" y="6597608"/>
            <a:ext cx="77724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Final Error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F030A8C4-731D-578D-A71A-8C5552466FA6}"/>
              </a:ext>
            </a:extLst>
          </p:cNvPr>
          <p:cNvSpPr/>
          <p:nvPr/>
        </p:nvSpPr>
        <p:spPr>
          <a:xfrm>
            <a:off x="19369308" y="6644298"/>
            <a:ext cx="276234" cy="168191"/>
          </a:xfrm>
          <a:prstGeom prst="roundRect">
            <a:avLst/>
          </a:prstGeom>
          <a:solidFill>
            <a:srgbClr val="DFDAE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1" name="Google Shape;945;p27">
            <a:extLst>
              <a:ext uri="{FF2B5EF4-FFF2-40B4-BE49-F238E27FC236}">
                <a16:creationId xmlns:a16="http://schemas.microsoft.com/office/drawing/2014/main" id="{1562C4BC-73E2-12C7-F2C4-22B4E6722ED6}"/>
              </a:ext>
            </a:extLst>
          </p:cNvPr>
          <p:cNvSpPr txBox="1"/>
          <p:nvPr/>
        </p:nvSpPr>
        <p:spPr>
          <a:xfrm>
            <a:off x="16941642" y="6597608"/>
            <a:ext cx="7178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Bug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943;p27">
            <a:extLst>
              <a:ext uri="{FF2B5EF4-FFF2-40B4-BE49-F238E27FC236}">
                <a16:creationId xmlns:a16="http://schemas.microsoft.com/office/drawing/2014/main" id="{E39EB27F-A88B-98A9-7228-EA70485418D8}"/>
              </a:ext>
            </a:extLst>
          </p:cNvPr>
          <p:cNvSpPr txBox="1"/>
          <p:nvPr/>
        </p:nvSpPr>
        <p:spPr>
          <a:xfrm>
            <a:off x="20585184" y="6597627"/>
            <a:ext cx="589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F080251-971F-7ED8-05F9-C48BFA8BD22B}"/>
              </a:ext>
            </a:extLst>
          </p:cNvPr>
          <p:cNvSpPr/>
          <p:nvPr/>
        </p:nvSpPr>
        <p:spPr>
          <a:xfrm>
            <a:off x="16677848" y="6644298"/>
            <a:ext cx="276234" cy="168191"/>
          </a:xfrm>
          <a:prstGeom prst="roundRect">
            <a:avLst/>
          </a:prstGeom>
          <a:solidFill>
            <a:srgbClr val="E8EFF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4" name="Google Shape;945;p27">
            <a:extLst>
              <a:ext uri="{FF2B5EF4-FFF2-40B4-BE49-F238E27FC236}">
                <a16:creationId xmlns:a16="http://schemas.microsoft.com/office/drawing/2014/main" id="{B2FAE402-E0A7-E5D3-443D-DCCE7B8F1641}"/>
              </a:ext>
            </a:extLst>
          </p:cNvPr>
          <p:cNvSpPr txBox="1"/>
          <p:nvPr/>
        </p:nvSpPr>
        <p:spPr>
          <a:xfrm>
            <a:off x="18625283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Error/Fault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4B0528D2-9097-F5E8-4BC4-F302B0C0CD53}"/>
              </a:ext>
            </a:extLst>
          </p:cNvPr>
          <p:cNvSpPr/>
          <p:nvPr/>
        </p:nvSpPr>
        <p:spPr>
          <a:xfrm>
            <a:off x="18356415" y="6644298"/>
            <a:ext cx="276234" cy="168191"/>
          </a:xfrm>
          <a:prstGeom prst="roundRect">
            <a:avLst/>
          </a:prstGeom>
          <a:solidFill>
            <a:srgbClr val="F4F2F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56" name="Google Shape;945;p27">
            <a:extLst>
              <a:ext uri="{FF2B5EF4-FFF2-40B4-BE49-F238E27FC236}">
                <a16:creationId xmlns:a16="http://schemas.microsoft.com/office/drawing/2014/main" id="{3D39EB31-24D2-6C12-004A-30F1074362DC}"/>
              </a:ext>
            </a:extLst>
          </p:cNvPr>
          <p:cNvSpPr txBox="1"/>
          <p:nvPr/>
        </p:nvSpPr>
        <p:spPr>
          <a:xfrm>
            <a:off x="17627327" y="6597608"/>
            <a:ext cx="9357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endParaRPr sz="1000" b="0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901;p59">
            <a:extLst>
              <a:ext uri="{FF2B5EF4-FFF2-40B4-BE49-F238E27FC236}">
                <a16:creationId xmlns:a16="http://schemas.microsoft.com/office/drawing/2014/main" id="{E7205FD9-9619-FA4B-9323-E4E1ED0CA816}"/>
              </a:ext>
            </a:extLst>
          </p:cNvPr>
          <p:cNvSpPr/>
          <p:nvPr/>
        </p:nvSpPr>
        <p:spPr>
          <a:xfrm>
            <a:off x="17353113" y="6647002"/>
            <a:ext cx="276233" cy="16278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baseline="-25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60" name="Isosceles Triangle 659">
            <a:extLst>
              <a:ext uri="{FF2B5EF4-FFF2-40B4-BE49-F238E27FC236}">
                <a16:creationId xmlns:a16="http://schemas.microsoft.com/office/drawing/2014/main" id="{97D92896-2CF2-3BA1-E692-A2A953165085}"/>
              </a:ext>
            </a:extLst>
          </p:cNvPr>
          <p:cNvSpPr/>
          <p:nvPr/>
        </p:nvSpPr>
        <p:spPr>
          <a:xfrm>
            <a:off x="20325559" y="6589795"/>
            <a:ext cx="276233" cy="220956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661" name=" 660">
            <a:extLst>
              <a:ext uri="{FF2B5EF4-FFF2-40B4-BE49-F238E27FC236}">
                <a16:creationId xmlns:a16="http://schemas.microsoft.com/office/drawing/2014/main" id="{AFC7B2D5-FA4F-9DC2-97F5-EBC7F0A68968}"/>
              </a:ext>
            </a:extLst>
          </p:cNvPr>
          <p:cNvSpPr/>
          <p:nvPr/>
        </p:nvSpPr>
        <p:spPr>
          <a:xfrm>
            <a:off x="20958297" y="4053916"/>
            <a:ext cx="2786131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</p:txBody>
      </p:sp>
      <p:sp>
        <p:nvSpPr>
          <p:cNvPr id="662" name=" 661">
            <a:extLst>
              <a:ext uri="{FF2B5EF4-FFF2-40B4-BE49-F238E27FC236}">
                <a16:creationId xmlns:a16="http://schemas.microsoft.com/office/drawing/2014/main" id="{574F1102-DE4D-553A-A228-19DC86B6D27B}"/>
              </a:ext>
            </a:extLst>
          </p:cNvPr>
          <p:cNvSpPr/>
          <p:nvPr/>
        </p:nvSpPr>
        <p:spPr>
          <a:xfrm>
            <a:off x="16695263" y="6099602"/>
            <a:ext cx="2604054" cy="283283"/>
          </a:xfrm>
        </p:spPr>
        <p:txBody>
          <a:bodyPr lIns="0" tIns="0" rIns="0" bIns="0">
            <a:noAutofit/>
          </a:bodyPr>
          <a:lstStyle/>
          <a:p>
            <a:pPr>
              <a:tabLst>
                <a:tab pos="514350" algn="l"/>
              </a:tabLst>
            </a:pPr>
            <a:endParaRPr lang="en-US" sz="1050" dirty="0">
              <a:latin typeface="+mj-lt"/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7AE3633-4D66-DA62-99AD-DF8153ACA988}"/>
              </a:ext>
            </a:extLst>
          </p:cNvPr>
          <p:cNvSpPr/>
          <p:nvPr/>
        </p:nvSpPr>
        <p:spPr>
          <a:xfrm>
            <a:off x="21026697" y="4688899"/>
            <a:ext cx="502964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664" name=" 663">
            <a:extLst>
              <a:ext uri="{FF2B5EF4-FFF2-40B4-BE49-F238E27FC236}">
                <a16:creationId xmlns:a16="http://schemas.microsoft.com/office/drawing/2014/main" id="{5AA4E03B-3CEE-4F6B-2ED3-C3AF43AE1C63}"/>
              </a:ext>
            </a:extLst>
          </p:cNvPr>
          <p:cNvSpPr/>
          <p:nvPr/>
        </p:nvSpPr>
        <p:spPr>
          <a:xfrm>
            <a:off x="20955339" y="5240390"/>
            <a:ext cx="2789089" cy="444255"/>
          </a:xfrm>
        </p:spPr>
        <p:txBody>
          <a:bodyPr lIns="0" tIns="0" rIns="0" bIns="0"/>
          <a:lstStyle/>
          <a:p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2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2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lookup()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2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Final 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Error</a:t>
            </a:r>
            <a:r>
              <a:rPr lang="en-US" dirty="0" err="1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2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  <a:endParaRPr lang="en-US" sz="12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20" name=" 919">
            <a:extLst>
              <a:ext uri="{FF2B5EF4-FFF2-40B4-BE49-F238E27FC236}">
                <a16:creationId xmlns:a16="http://schemas.microsoft.com/office/drawing/2014/main" id="{032D7A06-C667-A38A-2F39-0114C5752BAC}"/>
              </a:ext>
            </a:extLst>
          </p:cNvPr>
          <p:cNvSpPr/>
          <p:nvPr/>
        </p:nvSpPr>
        <p:spPr>
          <a:xfrm>
            <a:off x="-96401" y="302991"/>
            <a:ext cx="11407902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Security </a:t>
            </a:r>
            <a:r>
              <a:rPr lang="en-US" sz="1600" dirty="0">
                <a:latin typeface="+mj-lt"/>
              </a:rPr>
              <a:t>Vulnerability Specification Model</a:t>
            </a:r>
          </a:p>
        </p:txBody>
      </p:sp>
      <p:sp>
        <p:nvSpPr>
          <p:cNvPr id="921" name=" 920">
            <a:extLst>
              <a:ext uri="{FF2B5EF4-FFF2-40B4-BE49-F238E27FC236}">
                <a16:creationId xmlns:a16="http://schemas.microsoft.com/office/drawing/2014/main" id="{43BAAACD-AD2C-C0BA-BA50-1080F2038F2F}"/>
              </a:ext>
            </a:extLst>
          </p:cNvPr>
          <p:cNvSpPr/>
          <p:nvPr/>
        </p:nvSpPr>
        <p:spPr>
          <a:xfrm>
            <a:off x="1666475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922" name=" 921">
            <a:extLst>
              <a:ext uri="{FF2B5EF4-FFF2-40B4-BE49-F238E27FC236}">
                <a16:creationId xmlns:a16="http://schemas.microsoft.com/office/drawing/2014/main" id="{81FC3C22-9DF8-CCF4-A93D-A32DC7A58D45}"/>
              </a:ext>
            </a:extLst>
          </p:cNvPr>
          <p:cNvSpPr/>
          <p:nvPr/>
        </p:nvSpPr>
        <p:spPr>
          <a:xfrm>
            <a:off x="8406800" y="87339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6E2A5557-0F1A-A983-9D06-358309871869}"/>
              </a:ext>
            </a:extLst>
          </p:cNvPr>
          <p:cNvSpPr/>
          <p:nvPr/>
        </p:nvSpPr>
        <p:spPr>
          <a:xfrm>
            <a:off x="5042112" y="119054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25" name="Rectangle: Rounded Corners 924">
            <a:extLst>
              <a:ext uri="{FF2B5EF4-FFF2-40B4-BE49-F238E27FC236}">
                <a16:creationId xmlns:a16="http://schemas.microsoft.com/office/drawing/2014/main" id="{68E52D49-7DE2-557E-9EA8-666BF681DAA7}"/>
              </a:ext>
            </a:extLst>
          </p:cNvPr>
          <p:cNvSpPr/>
          <p:nvPr/>
        </p:nvSpPr>
        <p:spPr>
          <a:xfrm>
            <a:off x="8414102" y="119054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F613FB83-3053-9E89-323B-934CB51C02C5}"/>
              </a:ext>
            </a:extLst>
          </p:cNvPr>
          <p:cNvCxnSpPr>
            <a:cxnSpLocks/>
            <a:stCxn id="899" idx="3"/>
            <a:endCxn id="924" idx="1"/>
          </p:cNvCxnSpPr>
          <p:nvPr/>
        </p:nvCxnSpPr>
        <p:spPr>
          <a:xfrm>
            <a:off x="4336524" y="1520544"/>
            <a:ext cx="705588" cy="0"/>
          </a:xfrm>
          <a:prstGeom prst="straightConnector1">
            <a:avLst/>
          </a:prstGeom>
          <a:ln w="6350">
            <a:solidFill/>
            <a:prstDash val="solid"/>
            <a:tailEnd type="triangle"/>
          </a:ln>
        </p:spPr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8C4A8C31-FE9F-5B2E-60F8-AA0E7F89A583}"/>
              </a:ext>
            </a:extLst>
          </p:cNvPr>
          <p:cNvCxnSpPr>
            <a:cxnSpLocks/>
            <a:stCxn id="924" idx="3"/>
            <a:endCxn id="925" idx="1"/>
          </p:cNvCxnSpPr>
          <p:nvPr/>
        </p:nvCxnSpPr>
        <p:spPr>
          <a:xfrm>
            <a:off x="7712160" y="1520544"/>
            <a:ext cx="701942" cy="0"/>
          </a:xfrm>
          <a:prstGeom prst="straightConnector1">
            <a:avLst/>
          </a:prstGeom>
          <a:ln w="6350" cmpd="thickThin">
            <a:solidFill/>
            <a:tailEnd type="triangle"/>
          </a:ln>
        </p:spPr>
      </p:cxnSp>
      <p:sp>
        <p:nvSpPr>
          <p:cNvPr id="928" name=" 927">
            <a:extLst>
              <a:ext uri="{FF2B5EF4-FFF2-40B4-BE49-F238E27FC236}">
                <a16:creationId xmlns:a16="http://schemas.microsoft.com/office/drawing/2014/main" id="{E0BC5656-4078-E180-FB7D-F2214145469E}"/>
              </a:ext>
            </a:extLst>
          </p:cNvPr>
          <p:cNvSpPr/>
          <p:nvPr/>
        </p:nvSpPr>
        <p:spPr>
          <a:xfrm>
            <a:off x="1666093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929" name=" 928">
            <a:extLst>
              <a:ext uri="{FF2B5EF4-FFF2-40B4-BE49-F238E27FC236}">
                <a16:creationId xmlns:a16="http://schemas.microsoft.com/office/drawing/2014/main" id="{13BC86BC-A678-C501-2EBA-C0011BAA44A7}"/>
              </a:ext>
            </a:extLst>
          </p:cNvPr>
          <p:cNvSpPr/>
          <p:nvPr/>
        </p:nvSpPr>
        <p:spPr>
          <a:xfrm>
            <a:off x="-96401" y="4560580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0" name=" 929">
            <a:extLst>
              <a:ext uri="{FF2B5EF4-FFF2-40B4-BE49-F238E27FC236}">
                <a16:creationId xmlns:a16="http://schemas.microsoft.com/office/drawing/2014/main" id="{B75AE93B-E377-E3E6-8978-BF48D092AE44}"/>
              </a:ext>
            </a:extLst>
          </p:cNvPr>
          <p:cNvSpPr/>
          <p:nvPr/>
        </p:nvSpPr>
        <p:spPr>
          <a:xfrm>
            <a:off x="8438491" y="434816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931" name="Rectangle: Rounded Corners 930">
            <a:extLst>
              <a:ext uri="{FF2B5EF4-FFF2-40B4-BE49-F238E27FC236}">
                <a16:creationId xmlns:a16="http://schemas.microsoft.com/office/drawing/2014/main" id="{9A823FF0-8BE0-559F-DB65-887B579B9E56}"/>
              </a:ext>
            </a:extLst>
          </p:cNvPr>
          <p:cNvSpPr/>
          <p:nvPr/>
        </p:nvSpPr>
        <p:spPr>
          <a:xfrm>
            <a:off x="1666476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36B6F80-F328-D7E6-62D1-13B56D19FE52}"/>
              </a:ext>
            </a:extLst>
          </p:cNvPr>
          <p:cNvSpPr/>
          <p:nvPr/>
        </p:nvSpPr>
        <p:spPr>
          <a:xfrm>
            <a:off x="5042112" y="466531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endParaRPr lang="en-US" sz="160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33" name="Rectangle: Rounded Corners 932">
            <a:extLst>
              <a:ext uri="{FF2B5EF4-FFF2-40B4-BE49-F238E27FC236}">
                <a16:creationId xmlns:a16="http://schemas.microsoft.com/office/drawing/2014/main" id="{8684240E-90B1-35AB-244A-EAE3C8220FDB}"/>
              </a:ext>
            </a:extLst>
          </p:cNvPr>
          <p:cNvSpPr/>
          <p:nvPr/>
        </p:nvSpPr>
        <p:spPr>
          <a:xfrm>
            <a:off x="8441420" y="466531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E946E76-43B8-937A-ECB2-DF30C1B11AF1}"/>
              </a:ext>
            </a:extLst>
          </p:cNvPr>
          <p:cNvCxnSpPr>
            <a:cxnSpLocks/>
            <a:stCxn id="931" idx="3"/>
            <a:endCxn id="932" idx="1"/>
          </p:cNvCxnSpPr>
          <p:nvPr/>
        </p:nvCxnSpPr>
        <p:spPr>
          <a:xfrm>
            <a:off x="4336524" y="499531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5" name="Straight Arrow Connector 934">
            <a:extLst>
              <a:ext uri="{FF2B5EF4-FFF2-40B4-BE49-F238E27FC236}">
                <a16:creationId xmlns:a16="http://schemas.microsoft.com/office/drawing/2014/main" id="{98CDA081-26C9-2ED4-3997-44E64BBF820B}"/>
              </a:ext>
            </a:extLst>
          </p:cNvPr>
          <p:cNvCxnSpPr>
            <a:cxnSpLocks/>
            <a:stCxn id="932" idx="3"/>
            <a:endCxn id="933" idx="1"/>
          </p:cNvCxnSpPr>
          <p:nvPr/>
        </p:nvCxnSpPr>
        <p:spPr>
          <a:xfrm>
            <a:off x="7712160" y="4995310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36" name="Connector: Curved 935">
            <a:extLst>
              <a:ext uri="{FF2B5EF4-FFF2-40B4-BE49-F238E27FC236}">
                <a16:creationId xmlns:a16="http://schemas.microsoft.com/office/drawing/2014/main" id="{F05EE426-1F8C-2887-3008-B3037334F5DE}"/>
              </a:ext>
            </a:extLst>
          </p:cNvPr>
          <p:cNvCxnSpPr>
            <a:cxnSpLocks/>
            <a:stCxn id="925" idx="3"/>
            <a:endCxn id="931" idx="1"/>
          </p:cNvCxnSpPr>
          <p:nvPr/>
        </p:nvCxnSpPr>
        <p:spPr>
          <a:xfrm flipH="1">
            <a:off x="1666476" y="1520544"/>
            <a:ext cx="9417674" cy="3474766"/>
          </a:xfrm>
          <a:prstGeom prst="curvedConnector5">
            <a:avLst>
              <a:gd name="adj1" fmla="val -2427"/>
              <a:gd name="adj2" fmla="val 50000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37" name=" 936">
            <a:extLst>
              <a:ext uri="{FF2B5EF4-FFF2-40B4-BE49-F238E27FC236}">
                <a16:creationId xmlns:a16="http://schemas.microsoft.com/office/drawing/2014/main" id="{E340E6F0-04CF-3E00-AFB2-85013DE29353}"/>
              </a:ext>
            </a:extLst>
          </p:cNvPr>
          <p:cNvSpPr/>
          <p:nvPr/>
        </p:nvSpPr>
        <p:spPr>
          <a:xfrm>
            <a:off x="7218727" y="5439096"/>
            <a:ext cx="1952907" cy="864239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21k</a:t>
            </a:r>
          </a:p>
        </p:txBody>
      </p:sp>
      <p:sp>
        <p:nvSpPr>
          <p:cNvPr id="938" name=" 937">
            <a:extLst>
              <a:ext uri="{FF2B5EF4-FFF2-40B4-BE49-F238E27FC236}">
                <a16:creationId xmlns:a16="http://schemas.microsoft.com/office/drawing/2014/main" id="{54713686-9111-E143-6967-E021473095CF}"/>
              </a:ext>
            </a:extLst>
          </p:cNvPr>
          <p:cNvSpPr/>
          <p:nvPr/>
        </p:nvSpPr>
        <p:spPr>
          <a:xfrm>
            <a:off x="8705112" y="5693087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39" name=" 938">
            <a:extLst>
              <a:ext uri="{FF2B5EF4-FFF2-40B4-BE49-F238E27FC236}">
                <a16:creationId xmlns:a16="http://schemas.microsoft.com/office/drawing/2014/main" id="{4DA50597-274E-CD9F-A04B-A1EF9EC9F7D6}"/>
              </a:ext>
            </a:extLst>
          </p:cNvPr>
          <p:cNvSpPr/>
          <p:nvPr/>
        </p:nvSpPr>
        <p:spPr>
          <a:xfrm>
            <a:off x="1708986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0" name=" 939">
            <a:extLst>
              <a:ext uri="{FF2B5EF4-FFF2-40B4-BE49-F238E27FC236}">
                <a16:creationId xmlns:a16="http://schemas.microsoft.com/office/drawing/2014/main" id="{A6386E22-49C5-2F31-EEE1-8E13CDE63A55}"/>
              </a:ext>
            </a:extLst>
          </p:cNvPr>
          <p:cNvSpPr/>
          <p:nvPr/>
        </p:nvSpPr>
        <p:spPr>
          <a:xfrm>
            <a:off x="3319575" y="5443906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1" name=" 940">
            <a:extLst>
              <a:ext uri="{FF2B5EF4-FFF2-40B4-BE49-F238E27FC236}">
                <a16:creationId xmlns:a16="http://schemas.microsoft.com/office/drawing/2014/main" id="{8CCE0049-4E3E-9AFE-E575-760D828CCAC2}"/>
              </a:ext>
            </a:extLst>
          </p:cNvPr>
          <p:cNvSpPr/>
          <p:nvPr/>
        </p:nvSpPr>
        <p:spPr>
          <a:xfrm>
            <a:off x="4913778" y="5443906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2" name=" 941">
            <a:extLst>
              <a:ext uri="{FF2B5EF4-FFF2-40B4-BE49-F238E27FC236}">
                <a16:creationId xmlns:a16="http://schemas.microsoft.com/office/drawing/2014/main" id="{B0CA6CA1-81C6-F3A4-C498-31BC31B5030B}"/>
              </a:ext>
            </a:extLst>
          </p:cNvPr>
          <p:cNvSpPr/>
          <p:nvPr/>
        </p:nvSpPr>
        <p:spPr>
          <a:xfrm>
            <a:off x="1666475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3" name=" 942">
            <a:extLst>
              <a:ext uri="{FF2B5EF4-FFF2-40B4-BE49-F238E27FC236}">
                <a16:creationId xmlns:a16="http://schemas.microsoft.com/office/drawing/2014/main" id="{F4ED3D8A-568F-DF05-DB83-EA141AF6ED68}"/>
              </a:ext>
            </a:extLst>
          </p:cNvPr>
          <p:cNvSpPr/>
          <p:nvPr/>
        </p:nvSpPr>
        <p:spPr>
          <a:xfrm>
            <a:off x="-96401" y="8003259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4" name=" 943">
            <a:extLst>
              <a:ext uri="{FF2B5EF4-FFF2-40B4-BE49-F238E27FC236}">
                <a16:creationId xmlns:a16="http://schemas.microsoft.com/office/drawing/2014/main" id="{0314492A-2F17-86BE-31D3-B899FF367720}"/>
              </a:ext>
            </a:extLst>
          </p:cNvPr>
          <p:cNvSpPr/>
          <p:nvPr/>
        </p:nvSpPr>
        <p:spPr>
          <a:xfrm>
            <a:off x="8438491" y="778729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45" name="Rectangle: Rounded Corners 944">
            <a:extLst>
              <a:ext uri="{FF2B5EF4-FFF2-40B4-BE49-F238E27FC236}">
                <a16:creationId xmlns:a16="http://schemas.microsoft.com/office/drawing/2014/main" id="{7C023AD5-2F68-959B-4A9F-EC5B983035C5}"/>
              </a:ext>
            </a:extLst>
          </p:cNvPr>
          <p:cNvSpPr/>
          <p:nvPr/>
        </p:nvSpPr>
        <p:spPr>
          <a:xfrm>
            <a:off x="1666476" y="8104440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15031948-0D2F-407B-774D-C94AD4C9F271}"/>
              </a:ext>
            </a:extLst>
          </p:cNvPr>
          <p:cNvSpPr/>
          <p:nvPr/>
        </p:nvSpPr>
        <p:spPr>
          <a:xfrm>
            <a:off x="5042112" y="8104440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47" name="Rectangle: Rounded Corners 946">
            <a:extLst>
              <a:ext uri="{FF2B5EF4-FFF2-40B4-BE49-F238E27FC236}">
                <a16:creationId xmlns:a16="http://schemas.microsoft.com/office/drawing/2014/main" id="{9BE5D5FF-52FC-720F-BDB3-C44F8BDB7ACA}"/>
              </a:ext>
            </a:extLst>
          </p:cNvPr>
          <p:cNvSpPr/>
          <p:nvPr/>
        </p:nvSpPr>
        <p:spPr>
          <a:xfrm>
            <a:off x="8441421" y="8104440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0E4BEA5A-1661-B899-BCC1-8CD71C40F1CC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336524" y="8434440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49" name="Straight Arrow Connector 948">
            <a:extLst>
              <a:ext uri="{FF2B5EF4-FFF2-40B4-BE49-F238E27FC236}">
                <a16:creationId xmlns:a16="http://schemas.microsoft.com/office/drawing/2014/main" id="{523FCEAE-1319-99EF-122F-C5AABBD04A81}"/>
              </a:ext>
            </a:extLst>
          </p:cNvPr>
          <p:cNvCxnSpPr>
            <a:cxnSpLocks/>
            <a:stCxn id="946" idx="3"/>
            <a:endCxn id="947" idx="1"/>
          </p:cNvCxnSpPr>
          <p:nvPr/>
        </p:nvCxnSpPr>
        <p:spPr>
          <a:xfrm>
            <a:off x="7712160" y="8434440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51" name="Connector: Curved 950">
            <a:extLst>
              <a:ext uri="{FF2B5EF4-FFF2-40B4-BE49-F238E27FC236}">
                <a16:creationId xmlns:a16="http://schemas.microsoft.com/office/drawing/2014/main" id="{6A4FBAF9-5BE9-E1FA-DB47-C90B59A830FC}"/>
              </a:ext>
            </a:extLst>
          </p:cNvPr>
          <p:cNvCxnSpPr>
            <a:cxnSpLocks/>
            <a:stCxn id="947" idx="3"/>
            <a:endCxn id="3" idx="0"/>
          </p:cNvCxnSpPr>
          <p:nvPr/>
        </p:nvCxnSpPr>
        <p:spPr>
          <a:xfrm flipH="1">
            <a:off x="10377256" y="8434440"/>
            <a:ext cx="734213" cy="3331254"/>
          </a:xfrm>
          <a:prstGeom prst="curvedConnector4">
            <a:avLst>
              <a:gd name="adj1" fmla="val -31135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52" name="Rectangle: Rounded Corners 951">
            <a:extLst>
              <a:ext uri="{FF2B5EF4-FFF2-40B4-BE49-F238E27FC236}">
                <a16:creationId xmlns:a16="http://schemas.microsoft.com/office/drawing/2014/main" id="{118BD725-4D26-FE1F-B609-D9231CE77E2F}"/>
              </a:ext>
            </a:extLst>
          </p:cNvPr>
          <p:cNvSpPr/>
          <p:nvPr/>
        </p:nvSpPr>
        <p:spPr>
          <a:xfrm>
            <a:off x="-99127" y="15299937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3" name=" 952">
            <a:extLst>
              <a:ext uri="{FF2B5EF4-FFF2-40B4-BE49-F238E27FC236}">
                <a16:creationId xmlns:a16="http://schemas.microsoft.com/office/drawing/2014/main" id="{8C461DF1-204C-44E9-D109-ED2866619E9C}"/>
              </a:ext>
            </a:extLst>
          </p:cNvPr>
          <p:cNvSpPr/>
          <p:nvPr/>
        </p:nvSpPr>
        <p:spPr>
          <a:xfrm>
            <a:off x="321975" y="15299937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4F30D896-B0AB-1996-ECA6-210575A0D1D7}"/>
              </a:ext>
            </a:extLst>
          </p:cNvPr>
          <p:cNvSpPr/>
          <p:nvPr/>
        </p:nvSpPr>
        <p:spPr>
          <a:xfrm>
            <a:off x="1555009" y="15299937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5" name=" 954">
            <a:extLst>
              <a:ext uri="{FF2B5EF4-FFF2-40B4-BE49-F238E27FC236}">
                <a16:creationId xmlns:a16="http://schemas.microsoft.com/office/drawing/2014/main" id="{44BD610F-36AD-B2EF-D592-454AF2DE2AD2}"/>
              </a:ext>
            </a:extLst>
          </p:cNvPr>
          <p:cNvSpPr/>
          <p:nvPr/>
        </p:nvSpPr>
        <p:spPr>
          <a:xfrm>
            <a:off x="1976111" y="15299937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56" name="Rectangle: Rounded Corners 955">
            <a:extLst>
              <a:ext uri="{FF2B5EF4-FFF2-40B4-BE49-F238E27FC236}">
                <a16:creationId xmlns:a16="http://schemas.microsoft.com/office/drawing/2014/main" id="{EED5F227-AE3A-C8A3-45ED-24F9792FF35F}"/>
              </a:ext>
            </a:extLst>
          </p:cNvPr>
          <p:cNvSpPr/>
          <p:nvPr/>
        </p:nvSpPr>
        <p:spPr>
          <a:xfrm>
            <a:off x="3607111" y="15299937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7" name=" 956">
            <a:extLst>
              <a:ext uri="{FF2B5EF4-FFF2-40B4-BE49-F238E27FC236}">
                <a16:creationId xmlns:a16="http://schemas.microsoft.com/office/drawing/2014/main" id="{6CD7BDC4-D589-952D-27D2-D0DD52345E1D}"/>
              </a:ext>
            </a:extLst>
          </p:cNvPr>
          <p:cNvSpPr/>
          <p:nvPr/>
        </p:nvSpPr>
        <p:spPr>
          <a:xfrm>
            <a:off x="4028213" y="15299937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958" name="Rectangle: Rounded Corners 957">
            <a:extLst>
              <a:ext uri="{FF2B5EF4-FFF2-40B4-BE49-F238E27FC236}">
                <a16:creationId xmlns:a16="http://schemas.microsoft.com/office/drawing/2014/main" id="{EC13DCDC-844A-5EBB-418A-BD1BC5BBBD75}"/>
              </a:ext>
            </a:extLst>
          </p:cNvPr>
          <p:cNvSpPr/>
          <p:nvPr/>
        </p:nvSpPr>
        <p:spPr>
          <a:xfrm>
            <a:off x="5827032" y="15299937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59" name=" 958">
            <a:extLst>
              <a:ext uri="{FF2B5EF4-FFF2-40B4-BE49-F238E27FC236}">
                <a16:creationId xmlns:a16="http://schemas.microsoft.com/office/drawing/2014/main" id="{F5548EAB-1172-680B-FEFC-02795EC6AED0}"/>
              </a:ext>
            </a:extLst>
          </p:cNvPr>
          <p:cNvSpPr/>
          <p:nvPr/>
        </p:nvSpPr>
        <p:spPr>
          <a:xfrm>
            <a:off x="6248134" y="15299937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960" name=" 959">
            <a:extLst>
              <a:ext uri="{FF2B5EF4-FFF2-40B4-BE49-F238E27FC236}">
                <a16:creationId xmlns:a16="http://schemas.microsoft.com/office/drawing/2014/main" id="{3104F54E-A4C2-2E32-E930-48038E50D9C7}"/>
              </a:ext>
            </a:extLst>
          </p:cNvPr>
          <p:cNvSpPr/>
          <p:nvPr/>
        </p:nvSpPr>
        <p:spPr>
          <a:xfrm>
            <a:off x="8384756" y="15299937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sp>
        <p:nvSpPr>
          <p:cNvPr id="961" name=" 960">
            <a:extLst>
              <a:ext uri="{FF2B5EF4-FFF2-40B4-BE49-F238E27FC236}">
                <a16:creationId xmlns:a16="http://schemas.microsoft.com/office/drawing/2014/main" id="{481C623A-EA19-9E65-CFC6-8CA33BB46701}"/>
              </a:ext>
            </a:extLst>
          </p:cNvPr>
          <p:cNvSpPr/>
          <p:nvPr/>
        </p:nvSpPr>
        <p:spPr>
          <a:xfrm>
            <a:off x="9074083" y="5439095"/>
            <a:ext cx="1952907" cy="111789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25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25k</a:t>
            </a:r>
          </a:p>
        </p:txBody>
      </p:sp>
      <p:cxnSp>
        <p:nvCxnSpPr>
          <p:cNvPr id="963" name="Connector: Curved 962">
            <a:extLst>
              <a:ext uri="{FF2B5EF4-FFF2-40B4-BE49-F238E27FC236}">
                <a16:creationId xmlns:a16="http://schemas.microsoft.com/office/drawing/2014/main" id="{9A430E50-0505-14B9-B9F8-F5A874EA7221}"/>
              </a:ext>
            </a:extLst>
          </p:cNvPr>
          <p:cNvCxnSpPr>
            <a:cxnSpLocks/>
            <a:stCxn id="947" idx="3"/>
            <a:endCxn id="6" idx="0"/>
          </p:cNvCxnSpPr>
          <p:nvPr/>
        </p:nvCxnSpPr>
        <p:spPr>
          <a:xfrm flipH="1">
            <a:off x="8529182" y="8434440"/>
            <a:ext cx="2582287" cy="3331254"/>
          </a:xfrm>
          <a:prstGeom prst="curvedConnector4">
            <a:avLst>
              <a:gd name="adj1" fmla="val -8853"/>
              <a:gd name="adj2" fmla="val 54953"/>
            </a:avLst>
          </a:prstGeom>
          <a:ln w="6350">
            <a:solidFill/>
            <a:tailEnd type="triangle"/>
          </a:ln>
        </p:spPr>
      </p:cxnSp>
      <p:sp>
        <p:nvSpPr>
          <p:cNvPr id="964" name=" 963">
            <a:extLst>
              <a:ext uri="{FF2B5EF4-FFF2-40B4-BE49-F238E27FC236}">
                <a16:creationId xmlns:a16="http://schemas.microsoft.com/office/drawing/2014/main" id="{5A4BC3F1-E1B1-BCAB-6AA0-D45FC7A74AEF}"/>
              </a:ext>
            </a:extLst>
          </p:cNvPr>
          <p:cNvSpPr/>
          <p:nvPr/>
        </p:nvSpPr>
        <p:spPr>
          <a:xfrm>
            <a:off x="7191408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11k</a:t>
            </a:r>
          </a:p>
        </p:txBody>
      </p:sp>
      <p:sp>
        <p:nvSpPr>
          <p:cNvPr id="965" name=" 964">
            <a:extLst>
              <a:ext uri="{FF2B5EF4-FFF2-40B4-BE49-F238E27FC236}">
                <a16:creationId xmlns:a16="http://schemas.microsoft.com/office/drawing/2014/main" id="{30B926A7-9204-FF04-66B5-C8B7718B5570}"/>
              </a:ext>
            </a:extLst>
          </p:cNvPr>
          <p:cNvSpPr/>
          <p:nvPr/>
        </p:nvSpPr>
        <p:spPr>
          <a:xfrm>
            <a:off x="8705112" y="220871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solidFill>
                  <a:srgbClr val="7D3368"/>
                </a:solidFill>
                <a:latin typeface="+mj-lt"/>
              </a:rPr>
              <a:t>…</a:t>
            </a:r>
            <a:endParaRPr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966" name=" 965">
            <a:extLst>
              <a:ext uri="{FF2B5EF4-FFF2-40B4-BE49-F238E27FC236}">
                <a16:creationId xmlns:a16="http://schemas.microsoft.com/office/drawing/2014/main" id="{A8851260-9195-1D4A-DAB4-A5133A75E624}"/>
              </a:ext>
            </a:extLst>
          </p:cNvPr>
          <p:cNvSpPr/>
          <p:nvPr/>
        </p:nvSpPr>
        <p:spPr>
          <a:xfrm>
            <a:off x="1681667" y="1962841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7" name=" 966">
            <a:extLst>
              <a:ext uri="{FF2B5EF4-FFF2-40B4-BE49-F238E27FC236}">
                <a16:creationId xmlns:a16="http://schemas.microsoft.com/office/drawing/2014/main" id="{92AB0881-BEE0-C721-7400-35CE02681CD0}"/>
              </a:ext>
            </a:extLst>
          </p:cNvPr>
          <p:cNvSpPr/>
          <p:nvPr/>
        </p:nvSpPr>
        <p:spPr>
          <a:xfrm>
            <a:off x="3292256" y="1976289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8" name=" 967">
            <a:extLst>
              <a:ext uri="{FF2B5EF4-FFF2-40B4-BE49-F238E27FC236}">
                <a16:creationId xmlns:a16="http://schemas.microsoft.com/office/drawing/2014/main" id="{9ED92019-E0ED-2E43-AD30-634663F33863}"/>
              </a:ext>
            </a:extLst>
          </p:cNvPr>
          <p:cNvSpPr/>
          <p:nvPr/>
        </p:nvSpPr>
        <p:spPr>
          <a:xfrm>
            <a:off x="4886459" y="1976289"/>
            <a:ext cx="1398197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69" name=" 968">
            <a:extLst>
              <a:ext uri="{FF2B5EF4-FFF2-40B4-BE49-F238E27FC236}">
                <a16:creationId xmlns:a16="http://schemas.microsoft.com/office/drawing/2014/main" id="{0925B2EB-5351-8159-34EE-A7D493743B3F}"/>
              </a:ext>
            </a:extLst>
          </p:cNvPr>
          <p:cNvSpPr/>
          <p:nvPr/>
        </p:nvSpPr>
        <p:spPr>
          <a:xfrm>
            <a:off x="9074083" y="1971478"/>
            <a:ext cx="1952907" cy="883755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15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15k</a:t>
            </a:r>
          </a:p>
        </p:txBody>
      </p:sp>
      <p:sp>
        <p:nvSpPr>
          <p:cNvPr id="970" name=" 969">
            <a:extLst>
              <a:ext uri="{FF2B5EF4-FFF2-40B4-BE49-F238E27FC236}">
                <a16:creationId xmlns:a16="http://schemas.microsoft.com/office/drawing/2014/main" id="{30BD1A77-B6B6-4B3B-E8C4-86AED389375C}"/>
              </a:ext>
            </a:extLst>
          </p:cNvPr>
          <p:cNvSpPr/>
          <p:nvPr/>
        </p:nvSpPr>
        <p:spPr>
          <a:xfrm>
            <a:off x="7218727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N1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N1k</a:t>
            </a:r>
          </a:p>
        </p:txBody>
      </p:sp>
      <p:sp>
        <p:nvSpPr>
          <p:cNvPr id="971" name=" 970">
            <a:extLst>
              <a:ext uri="{FF2B5EF4-FFF2-40B4-BE49-F238E27FC236}">
                <a16:creationId xmlns:a16="http://schemas.microsoft.com/office/drawing/2014/main" id="{807CF18C-7DA3-2CFF-2A7F-3C497FA641A9}"/>
              </a:ext>
            </a:extLst>
          </p:cNvPr>
          <p:cNvSpPr/>
          <p:nvPr/>
        </p:nvSpPr>
        <p:spPr>
          <a:xfrm>
            <a:off x="8705112" y="9160382"/>
            <a:ext cx="689798" cy="398792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…</a:t>
            </a:r>
            <a:endParaRPr sz="1600" dirty="0">
              <a:latin typeface="+mj-lt"/>
            </a:endParaRPr>
          </a:p>
        </p:txBody>
      </p:sp>
      <p:sp>
        <p:nvSpPr>
          <p:cNvPr id="972" name=" 971">
            <a:extLst>
              <a:ext uri="{FF2B5EF4-FFF2-40B4-BE49-F238E27FC236}">
                <a16:creationId xmlns:a16="http://schemas.microsoft.com/office/drawing/2014/main" id="{6DED0E03-1AFD-9738-9373-AD2E9513F2B1}"/>
              </a:ext>
            </a:extLst>
          </p:cNvPr>
          <p:cNvSpPr/>
          <p:nvPr/>
        </p:nvSpPr>
        <p:spPr>
          <a:xfrm>
            <a:off x="1708986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Nm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3" name=" 972">
            <a:extLst>
              <a:ext uri="{FF2B5EF4-FFF2-40B4-BE49-F238E27FC236}">
                <a16:creationId xmlns:a16="http://schemas.microsoft.com/office/drawing/2014/main" id="{FC1F4EBE-A99A-DBE8-8D86-42F696E62D90}"/>
              </a:ext>
            </a:extLst>
          </p:cNvPr>
          <p:cNvSpPr/>
          <p:nvPr/>
        </p:nvSpPr>
        <p:spPr>
          <a:xfrm>
            <a:off x="3319575" y="8889745"/>
            <a:ext cx="1516666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Nc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4" name=" 973">
            <a:extLst>
              <a:ext uri="{FF2B5EF4-FFF2-40B4-BE49-F238E27FC236}">
                <a16:creationId xmlns:a16="http://schemas.microsoft.com/office/drawing/2014/main" id="{B997C74B-1379-EE46-4D64-740786C8CEB6}"/>
              </a:ext>
            </a:extLst>
          </p:cNvPr>
          <p:cNvSpPr/>
          <p:nvPr/>
        </p:nvSpPr>
        <p:spPr>
          <a:xfrm>
            <a:off x="4913778" y="8889745"/>
            <a:ext cx="1370878" cy="398792"/>
          </a:xfrm>
        </p:spPr>
        <p:txBody>
          <a:bodyPr lIns="0" tIns="0" rIns="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Ne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75" name=" 974">
            <a:extLst>
              <a:ext uri="{FF2B5EF4-FFF2-40B4-BE49-F238E27FC236}">
                <a16:creationId xmlns:a16="http://schemas.microsoft.com/office/drawing/2014/main" id="{681755D6-DCFD-F103-6AA2-3EBDED57404A}"/>
              </a:ext>
            </a:extLst>
          </p:cNvPr>
          <p:cNvSpPr/>
          <p:nvPr/>
        </p:nvSpPr>
        <p:spPr>
          <a:xfrm>
            <a:off x="9074083" y="8884934"/>
            <a:ext cx="1952907" cy="871417"/>
          </a:xfrm>
        </p:spPr>
        <p:txBody>
          <a:bodyPr lIns="0" tIns="0" rIns="0"/>
          <a:lstStyle/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Kind</a:t>
            </a:r>
            <a:endParaRPr sz="1600" dirty="0">
              <a:latin typeface="+mj-lt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N5s</a:t>
            </a:r>
          </a:p>
          <a:p>
            <a:r>
              <a:rPr lang="en-US" sz="1600" dirty="0">
                <a:latin typeface="+mj-lt"/>
              </a:rPr>
              <a:t>Operand</a:t>
            </a:r>
            <a:r>
              <a:rPr lang="en-US" sz="1600" baseline="-25000" dirty="0">
                <a:latin typeface="+mj-lt"/>
              </a:rPr>
              <a:t>N5</a:t>
            </a:r>
            <a:r>
              <a:rPr lang="en-US"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Value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N5k</a:t>
            </a:r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EB097B78-7C0D-F537-8E24-589B3922BF1E}"/>
              </a:ext>
            </a:extLst>
          </p:cNvPr>
          <p:cNvSpPr/>
          <p:nvPr/>
        </p:nvSpPr>
        <p:spPr>
          <a:xfrm>
            <a:off x="9248357" y="120447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977" name="Connector: Curved 976">
            <a:extLst>
              <a:ext uri="{FF2B5EF4-FFF2-40B4-BE49-F238E27FC236}">
                <a16:creationId xmlns:a16="http://schemas.microsoft.com/office/drawing/2014/main" id="{59C408B3-EDEF-5016-A3A2-3BFBFBBD174D}"/>
              </a:ext>
            </a:extLst>
          </p:cNvPr>
          <p:cNvCxnSpPr>
            <a:cxnSpLocks/>
            <a:stCxn id="933" idx="3"/>
            <a:endCxn id="945" idx="1"/>
          </p:cNvCxnSpPr>
          <p:nvPr/>
        </p:nvCxnSpPr>
        <p:spPr>
          <a:xfrm flipH="1">
            <a:off x="1666476" y="4995310"/>
            <a:ext cx="9444992" cy="3439130"/>
          </a:xfrm>
          <a:prstGeom prst="curvedConnector5">
            <a:avLst>
              <a:gd name="adj1" fmla="val -2420"/>
              <a:gd name="adj2" fmla="val 50000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978" name="Rectangle 977">
            <a:extLst>
              <a:ext uri="{FF2B5EF4-FFF2-40B4-BE49-F238E27FC236}">
                <a16:creationId xmlns:a16="http://schemas.microsoft.com/office/drawing/2014/main" id="{3B465B6D-2486-D439-ED26-4EE0741C79D9}"/>
              </a:ext>
            </a:extLst>
          </p:cNvPr>
          <p:cNvSpPr/>
          <p:nvPr/>
        </p:nvSpPr>
        <p:spPr>
          <a:xfrm>
            <a:off x="1947823" y="7000291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C9C9C5B4-3E8C-7386-7273-00293615B171}"/>
              </a:ext>
            </a:extLst>
          </p:cNvPr>
          <p:cNvSpPr txBox="1"/>
          <p:nvPr/>
        </p:nvSpPr>
        <p:spPr>
          <a:xfrm>
            <a:off x="-99128" y="13036751"/>
            <a:ext cx="7748671" cy="111896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10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Bug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Code or Specification</a:t>
            </a:r>
          </a:p>
          <a:p>
            <a:pPr>
              <a:spcAft>
                <a:spcPts val="1000"/>
              </a:spcAft>
              <a:tabLst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Fault/Error Type </a:t>
            </a:r>
            <a:r>
              <a:rPr lang="en-US" sz="1400" dirty="0">
                <a:latin typeface="+mj-lt"/>
              </a:rPr>
              <a:t>–</a:t>
            </a:r>
            <a:r>
              <a:rPr lang="en-US" sz="1400" dirty="0"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+mj-lt"/>
              </a:rPr>
              <a:t>Data, Name, Type, Address, or Size</a:t>
            </a:r>
          </a:p>
          <a:p>
            <a:pPr>
              <a:spcAft>
                <a:spcPts val="10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Alef" panose="00000500000000000000" pitchFamily="2" charset="-79"/>
              </a:rPr>
              <a:t> 	</a:t>
            </a:r>
            <a:r>
              <a:rPr lang="en-US" sz="1400" dirty="0">
                <a:latin typeface="+mj-lt"/>
              </a:rPr>
              <a:t>Causation within weaknesses – by valid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(&lt;cause, operation&gt; </a:t>
            </a:r>
            <a:r>
              <a:rPr lang="en-US" sz="14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</a:t>
            </a:r>
            <a:r>
              <a:rPr lang="en-US" sz="12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consequence) </a:t>
            </a:r>
            <a:r>
              <a:rPr lang="en-US" sz="1400" dirty="0">
                <a:latin typeface="+mj-lt"/>
              </a:rPr>
              <a:t>relations</a:t>
            </a:r>
          </a:p>
          <a:p>
            <a:pPr>
              <a:spcAft>
                <a:spcPts val="10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↷ 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Causation between weaknesses – guided by flow of operations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1000"/>
              </a:spcAft>
              <a:tabLst>
                <a:tab pos="290513" algn="l"/>
                <a:tab pos="511175" algn="l"/>
                <a:tab pos="1376363" algn="l"/>
              </a:tabLst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	Propagation between weaknesses  – by </a:t>
            </a:r>
            <a:r>
              <a:rPr lang="en-US" sz="1400" dirty="0">
                <a:latin typeface="+mj-lt"/>
                <a:cs typeface="Courier New" panose="02070309020205020404" pitchFamily="49" charset="0"/>
              </a:rPr>
              <a:t>same error type to fault type and by valid by name transition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80" name=" 979">
            <a:extLst>
              <a:ext uri="{FF2B5EF4-FFF2-40B4-BE49-F238E27FC236}">
                <a16:creationId xmlns:a16="http://schemas.microsoft.com/office/drawing/2014/main" id="{06C6E0C1-56F2-2090-73BF-00D13974625E}"/>
              </a:ext>
            </a:extLst>
          </p:cNvPr>
          <p:cNvSpPr/>
          <p:nvPr/>
        </p:nvSpPr>
        <p:spPr>
          <a:xfrm>
            <a:off x="9797467" y="13015891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982" name=" 981">
            <a:extLst>
              <a:ext uri="{FF2B5EF4-FFF2-40B4-BE49-F238E27FC236}">
                <a16:creationId xmlns:a16="http://schemas.microsoft.com/office/drawing/2014/main" id="{A448B885-1423-25FE-BC68-47DE194889C5}"/>
              </a:ext>
            </a:extLst>
          </p:cNvPr>
          <p:cNvSpPr/>
          <p:nvPr/>
        </p:nvSpPr>
        <p:spPr>
          <a:xfrm>
            <a:off x="-96401" y="1129745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83" name=" 982">
            <a:extLst>
              <a:ext uri="{FF2B5EF4-FFF2-40B4-BE49-F238E27FC236}">
                <a16:creationId xmlns:a16="http://schemas.microsoft.com/office/drawing/2014/main" id="{041AA2A6-A898-E6D6-4D09-F58C61AD7FB6}"/>
              </a:ext>
            </a:extLst>
          </p:cNvPr>
          <p:cNvSpPr/>
          <p:nvPr/>
        </p:nvSpPr>
        <p:spPr>
          <a:xfrm>
            <a:off x="7344273" y="11592747"/>
            <a:ext cx="1434144" cy="687732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</a:p>
        </p:txBody>
      </p:sp>
      <p:sp>
        <p:nvSpPr>
          <p:cNvPr id="984" name=" 983">
            <a:extLst>
              <a:ext uri="{FF2B5EF4-FFF2-40B4-BE49-F238E27FC236}">
                <a16:creationId xmlns:a16="http://schemas.microsoft.com/office/drawing/2014/main" id="{C0D02C4F-29D0-1BD4-87D6-28191BB52849}"/>
              </a:ext>
            </a:extLst>
          </p:cNvPr>
          <p:cNvSpPr/>
          <p:nvPr/>
        </p:nvSpPr>
        <p:spPr>
          <a:xfrm>
            <a:off x="9213891" y="11592747"/>
            <a:ext cx="1399562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  <a:p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985" name=" 984">
            <a:extLst>
              <a:ext uri="{FF2B5EF4-FFF2-40B4-BE49-F238E27FC236}">
                <a16:creationId xmlns:a16="http://schemas.microsoft.com/office/drawing/2014/main" id="{484FE4B3-1D36-4E58-687F-B14777F539F4}"/>
              </a:ext>
            </a:extLst>
          </p:cNvPr>
          <p:cNvSpPr/>
          <p:nvPr/>
        </p:nvSpPr>
        <p:spPr>
          <a:xfrm>
            <a:off x="5042112" y="87641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Buggy Operation</a:t>
            </a:r>
            <a:endParaRPr sz="1600" dirty="0">
              <a:latin typeface="+mj-lt"/>
            </a:endParaRPr>
          </a:p>
        </p:txBody>
      </p:sp>
      <p:sp>
        <p:nvSpPr>
          <p:cNvPr id="986" name=" 985">
            <a:extLst>
              <a:ext uri="{FF2B5EF4-FFF2-40B4-BE49-F238E27FC236}">
                <a16:creationId xmlns:a16="http://schemas.microsoft.com/office/drawing/2014/main" id="{7326503C-EBC0-A2EC-2BDE-7BCFA2D70AA4}"/>
              </a:ext>
            </a:extLst>
          </p:cNvPr>
          <p:cNvSpPr/>
          <p:nvPr/>
        </p:nvSpPr>
        <p:spPr>
          <a:xfrm>
            <a:off x="5053948" y="4345513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  <a:endParaRPr sz="1600" dirty="0">
              <a:latin typeface="+mj-lt"/>
            </a:endParaRPr>
          </a:p>
        </p:txBody>
      </p:sp>
      <p:sp>
        <p:nvSpPr>
          <p:cNvPr id="987" name=" 986">
            <a:extLst>
              <a:ext uri="{FF2B5EF4-FFF2-40B4-BE49-F238E27FC236}">
                <a16:creationId xmlns:a16="http://schemas.microsoft.com/office/drawing/2014/main" id="{D8DBDFD0-0CB4-3E38-6C43-E0C4B7E47958}"/>
              </a:ext>
            </a:extLst>
          </p:cNvPr>
          <p:cNvSpPr/>
          <p:nvPr/>
        </p:nvSpPr>
        <p:spPr>
          <a:xfrm>
            <a:off x="5047112" y="7791106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Operation with Faulty Operand</a:t>
            </a:r>
          </a:p>
        </p:txBody>
      </p:sp>
      <p:sp>
        <p:nvSpPr>
          <p:cNvPr id="1063" name=" 1062">
            <a:extLst>
              <a:ext uri="{FF2B5EF4-FFF2-40B4-BE49-F238E27FC236}">
                <a16:creationId xmlns:a16="http://schemas.microsoft.com/office/drawing/2014/main" id="{34EFE8CE-0930-8B2E-8A16-D4AEBA853C46}"/>
              </a:ext>
            </a:extLst>
          </p:cNvPr>
          <p:cNvSpPr/>
          <p:nvPr/>
        </p:nvSpPr>
        <p:spPr>
          <a:xfrm>
            <a:off x="3323101" y="2763914"/>
            <a:ext cx="4110716" cy="1231202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(Bug,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9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lookup_propagation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64" name=" 1063">
            <a:extLst>
              <a:ext uri="{FF2B5EF4-FFF2-40B4-BE49-F238E27FC236}">
                <a16:creationId xmlns:a16="http://schemas.microsoft.com/office/drawing/2014/main" id="{318D44AA-AE58-8C37-A9B7-444E40C62E78}"/>
              </a:ext>
            </a:extLst>
          </p:cNvPr>
          <p:cNvSpPr/>
          <p:nvPr/>
        </p:nvSpPr>
        <p:spPr>
          <a:xfrm>
            <a:off x="3208943" y="6212009"/>
            <a:ext cx="4339031" cy="1188507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9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(Operation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Operation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     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Type</a:t>
            </a:r>
          </a:p>
          <a:p>
            <a:pPr>
              <a:spcAft>
                <a:spcPts val="300"/>
              </a:spcAft>
              <a:tabLst>
                <a:tab pos="19431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 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Error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	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lookup_propagation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400" dirty="0">
              <a:solidFill>
                <a:srgbClr val="00206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65" name=" 1064">
            <a:extLst>
              <a:ext uri="{FF2B5EF4-FFF2-40B4-BE49-F238E27FC236}">
                <a16:creationId xmlns:a16="http://schemas.microsoft.com/office/drawing/2014/main" id="{9385B270-B795-5012-80B8-13D16D704176}"/>
              </a:ext>
            </a:extLst>
          </p:cNvPr>
          <p:cNvSpPr/>
          <p:nvPr/>
        </p:nvSpPr>
        <p:spPr>
          <a:xfrm>
            <a:off x="2946162" y="10082897"/>
            <a:ext cx="4937291" cy="737085"/>
          </a:xfrm>
        </p:spPr>
        <p:txBody>
          <a:bodyPr lIns="0" tIns="0" rIns="0" bIns="0"/>
          <a:lstStyle/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(Fault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n-1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Operation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n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, Final Error)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lookup_relation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Exploit</a:t>
            </a:r>
            <a:r>
              <a:rPr lang="en-US" sz="1400" baseline="-250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algn="ctr">
              <a:tabLst>
                <a:tab pos="2806700" algn="l"/>
              </a:tabLst>
            </a:pPr>
            <a:r>
              <a:rPr lang="en-US" sz="1400" baseline="300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                     (Final Error, </a:t>
            </a:r>
            <a:r>
              <a:rPr lang="en-US" sz="14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Exploit</a:t>
            </a:r>
            <a:r>
              <a:rPr lang="en-US" sz="1400" baseline="-25000" dirty="0" err="1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002060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206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←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lookup_flow</a:t>
            </a:r>
            <a:r>
              <a:rPr lang="en-US" sz="14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300"/>
              </a:spcAft>
              <a:tabLst>
                <a:tab pos="2806700" algn="l"/>
              </a:tabLst>
            </a:pPr>
            <a:endParaRPr lang="en-US" sz="14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67182B63-E1FB-7BBF-BDBE-9029B768B048}"/>
              </a:ext>
            </a:extLst>
          </p:cNvPr>
          <p:cNvSpPr/>
          <p:nvPr/>
        </p:nvSpPr>
        <p:spPr>
          <a:xfrm>
            <a:off x="-424229" y="17195678"/>
            <a:ext cx="11459696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BF Security Concepts Model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Security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Vulnerability</a:t>
            </a:r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1425FFE2-7BBF-B880-AA89-D94F5D1AA578}"/>
              </a:ext>
            </a:extLst>
          </p:cNvPr>
          <p:cNvSpPr/>
          <p:nvPr/>
        </p:nvSpPr>
        <p:spPr>
          <a:xfrm>
            <a:off x="1368465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Bug Type</a:t>
            </a:r>
            <a:endParaRPr sz="1600" dirty="0">
              <a:latin typeface="+mj-lt"/>
            </a:endParaRPr>
          </a:p>
        </p:txBody>
      </p:sp>
      <p:sp>
        <p:nvSpPr>
          <p:cNvPr id="18" name=" 17">
            <a:extLst>
              <a:ext uri="{FF2B5EF4-FFF2-40B4-BE49-F238E27FC236}">
                <a16:creationId xmlns:a16="http://schemas.microsoft.com/office/drawing/2014/main" id="{B31527E4-D2BC-CC98-B6ED-01647160C830}"/>
              </a:ext>
            </a:extLst>
          </p:cNvPr>
          <p:cNvSpPr/>
          <p:nvPr/>
        </p:nvSpPr>
        <p:spPr>
          <a:xfrm>
            <a:off x="8108790" y="18178428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9973D-0FDD-3E19-90D2-559C55B84CA3}"/>
              </a:ext>
            </a:extLst>
          </p:cNvPr>
          <p:cNvSpPr/>
          <p:nvPr/>
        </p:nvSpPr>
        <p:spPr>
          <a:xfrm>
            <a:off x="1368466" y="18495578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Bug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F6664-D133-20D2-9DCC-9D51C3B6757D}"/>
              </a:ext>
            </a:extLst>
          </p:cNvPr>
          <p:cNvSpPr/>
          <p:nvPr/>
        </p:nvSpPr>
        <p:spPr>
          <a:xfrm>
            <a:off x="4744102" y="18495578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Operation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1, 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 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1i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2E98DF-3B2E-B339-8F33-B280533AEDD2}"/>
              </a:ext>
            </a:extLst>
          </p:cNvPr>
          <p:cNvSpPr/>
          <p:nvPr/>
        </p:nvSpPr>
        <p:spPr>
          <a:xfrm>
            <a:off x="8116092" y="18495578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F5A462-A98B-45AB-E42F-12EA3BA4C37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038514" y="18825578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60BC0D-725B-A846-698B-0E785DD7FBA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414150" y="18825578"/>
            <a:ext cx="701942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24" name=" 23">
            <a:extLst>
              <a:ext uri="{FF2B5EF4-FFF2-40B4-BE49-F238E27FC236}">
                <a16:creationId xmlns:a16="http://schemas.microsoft.com/office/drawing/2014/main" id="{FFB41B41-49F7-D339-43C3-F77B6FD3EEE5}"/>
              </a:ext>
            </a:extLst>
          </p:cNvPr>
          <p:cNvSpPr/>
          <p:nvPr/>
        </p:nvSpPr>
        <p:spPr>
          <a:xfrm>
            <a:off x="1368083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1</a:t>
            </a:r>
            <a:endParaRPr lang="en-US" sz="1600" dirty="0">
              <a:latin typeface="+mj-lt"/>
            </a:endParaRPr>
          </a:p>
        </p:txBody>
      </p:sp>
      <p:sp>
        <p:nvSpPr>
          <p:cNvPr id="25" name=" 24">
            <a:extLst>
              <a:ext uri="{FF2B5EF4-FFF2-40B4-BE49-F238E27FC236}">
                <a16:creationId xmlns:a16="http://schemas.microsoft.com/office/drawing/2014/main" id="{5B6FD8E5-8064-C38D-9A9E-67046BB68B96}"/>
              </a:ext>
            </a:extLst>
          </p:cNvPr>
          <p:cNvSpPr/>
          <p:nvPr/>
        </p:nvSpPr>
        <p:spPr>
          <a:xfrm>
            <a:off x="-425565" y="20857487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2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6" name=" 25">
            <a:extLst>
              <a:ext uri="{FF2B5EF4-FFF2-40B4-BE49-F238E27FC236}">
                <a16:creationId xmlns:a16="http://schemas.microsoft.com/office/drawing/2014/main" id="{5A4E0993-2EA7-1C83-2077-686F91C11590}"/>
              </a:ext>
            </a:extLst>
          </p:cNvPr>
          <p:cNvSpPr/>
          <p:nvPr/>
        </p:nvSpPr>
        <p:spPr>
          <a:xfrm>
            <a:off x="8140481" y="205922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Error Type</a:t>
            </a:r>
            <a:r>
              <a:rPr lang="en-US" sz="1600" baseline="-25000" dirty="0">
                <a:latin typeface="+mj-lt"/>
              </a:rPr>
              <a:t>2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980C00-C518-D6D9-F561-E180A6C06618}"/>
              </a:ext>
            </a:extLst>
          </p:cNvPr>
          <p:cNvSpPr/>
          <p:nvPr/>
        </p:nvSpPr>
        <p:spPr>
          <a:xfrm>
            <a:off x="1368466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sz="1600" baseline="-250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A70F8-353A-6629-D20B-E59A0510C219}"/>
              </a:ext>
            </a:extLst>
          </p:cNvPr>
          <p:cNvSpPr/>
          <p:nvPr/>
        </p:nvSpPr>
        <p:spPr>
          <a:xfrm>
            <a:off x="4744102" y="209093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60325" algn="l"/>
              </a:tabLst>
            </a:pP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…, </a:t>
            </a:r>
            <a:r>
              <a:rPr lang="en-US" sz="1600" i="0" u="none" strike="noStrike" cap="none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2j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14EF59-9664-C448-D6DD-AE1D384F0EBC}"/>
              </a:ext>
            </a:extLst>
          </p:cNvPr>
          <p:cNvSpPr/>
          <p:nvPr/>
        </p:nvSpPr>
        <p:spPr>
          <a:xfrm>
            <a:off x="8143410" y="209093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Error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2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69B86-2A68-9908-CC25-A548903FFA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038514" y="212393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9E6A6-E08F-E66E-527C-34129295800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414150" y="21239364"/>
            <a:ext cx="729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00" name="Connector: Curved 899">
            <a:extLst>
              <a:ext uri="{FF2B5EF4-FFF2-40B4-BE49-F238E27FC236}">
                <a16:creationId xmlns:a16="http://schemas.microsoft.com/office/drawing/2014/main" id="{56F627BD-ADEA-47D4-0EB7-4D2E4E595DFC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H="1">
            <a:off x="1368466" y="18825578"/>
            <a:ext cx="9417674" cy="2413786"/>
          </a:xfrm>
          <a:prstGeom prst="curvedConnector5">
            <a:avLst>
              <a:gd name="adj1" fmla="val -2427"/>
              <a:gd name="adj2" fmla="val 43339"/>
              <a:gd name="adj3" fmla="val 102427"/>
            </a:avLst>
          </a:prstGeom>
          <a:ln w="6350">
            <a:solidFill/>
            <a:tailEnd type="triangle"/>
          </a:ln>
        </p:spPr>
      </p:cxnSp>
      <p:sp>
        <p:nvSpPr>
          <p:cNvPr id="901" name=" 900">
            <a:extLst>
              <a:ext uri="{FF2B5EF4-FFF2-40B4-BE49-F238E27FC236}">
                <a16:creationId xmlns:a16="http://schemas.microsoft.com/office/drawing/2014/main" id="{1B33C4FB-4C6E-CA04-2606-8A3FBD110E20}"/>
              </a:ext>
            </a:extLst>
          </p:cNvPr>
          <p:cNvSpPr/>
          <p:nvPr/>
        </p:nvSpPr>
        <p:spPr>
          <a:xfrm>
            <a:off x="1368465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Fault Type</a:t>
            </a:r>
            <a:r>
              <a:rPr lang="en-US" sz="1600" baseline="-25000" dirty="0"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06" name=" 905">
            <a:extLst>
              <a:ext uri="{FF2B5EF4-FFF2-40B4-BE49-F238E27FC236}">
                <a16:creationId xmlns:a16="http://schemas.microsoft.com/office/drawing/2014/main" id="{9497968B-07E0-91BA-DC7C-AF64257D539B}"/>
              </a:ext>
            </a:extLst>
          </p:cNvPr>
          <p:cNvSpPr/>
          <p:nvPr/>
        </p:nvSpPr>
        <p:spPr>
          <a:xfrm>
            <a:off x="-425565" y="23253147"/>
            <a:ext cx="1674176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 </a:t>
            </a:r>
            <a:r>
              <a:rPr lang="en-US" sz="1600" baseline="-25000" dirty="0">
                <a:latin typeface="+mj-lt"/>
              </a:rPr>
              <a:t>N</a:t>
            </a:r>
            <a:endParaRPr lang="en-US" sz="1600" dirty="0">
              <a:latin typeface="+mj-lt"/>
            </a:endParaRP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Weakness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N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07" name=" 906">
            <a:extLst>
              <a:ext uri="{FF2B5EF4-FFF2-40B4-BE49-F238E27FC236}">
                <a16:creationId xmlns:a16="http://schemas.microsoft.com/office/drawing/2014/main" id="{B9B9F4E0-37B0-FA20-8FFA-EB15E554078A}"/>
              </a:ext>
            </a:extLst>
          </p:cNvPr>
          <p:cNvSpPr/>
          <p:nvPr/>
        </p:nvSpPr>
        <p:spPr>
          <a:xfrm>
            <a:off x="8140481" y="22989414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Final Error Type</a:t>
            </a:r>
            <a:endParaRPr sz="1600" dirty="0">
              <a:latin typeface="+mj-lt"/>
            </a:endParaRPr>
          </a:p>
        </p:txBody>
      </p:sp>
      <p:sp>
        <p:nvSpPr>
          <p:cNvPr id="910" name="Rectangle: Rounded Corners 909">
            <a:extLst>
              <a:ext uri="{FF2B5EF4-FFF2-40B4-BE49-F238E27FC236}">
                <a16:creationId xmlns:a16="http://schemas.microsoft.com/office/drawing/2014/main" id="{562AFF6B-E5AF-835F-139A-872EF617A1C8}"/>
              </a:ext>
            </a:extLst>
          </p:cNvPr>
          <p:cNvSpPr/>
          <p:nvPr/>
        </p:nvSpPr>
        <p:spPr>
          <a:xfrm>
            <a:off x="1368466" y="23306564"/>
            <a:ext cx="2670048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Fault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N-1</a:t>
            </a:r>
            <a:endParaRPr lang="en-US" sz="1600" dirty="0">
              <a:latin typeface="+mj-lt"/>
            </a:endParaRPr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BF236AFD-1360-6E81-429B-9F183CD6E982}"/>
              </a:ext>
            </a:extLst>
          </p:cNvPr>
          <p:cNvSpPr/>
          <p:nvPr/>
        </p:nvSpPr>
        <p:spPr>
          <a:xfrm>
            <a:off x="4744102" y="23306564"/>
            <a:ext cx="2670048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lvl="0" algn="ctr">
              <a:buClr>
                <a:srgbClr val="000000"/>
              </a:buClr>
              <a:buSzPts val="1100"/>
              <a:tabLst>
                <a:tab pos="60325" algn="l"/>
              </a:tabLst>
            </a:pPr>
            <a:r>
              <a:rPr lang="en-US" sz="160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Operation</a:t>
            </a:r>
            <a:r>
              <a:rPr lang="en-US" sz="1600" i="0" u="none" strike="noStrike" cap="none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i="0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N1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…, </a:t>
            </a:r>
            <a:r>
              <a:rPr lang="en-US" sz="1600" i="0" u="none" strike="noStrike" cap="none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Operand</a:t>
            </a:r>
            <a:r>
              <a:rPr lang="en-US" sz="1600" baseline="-25000" dirty="0" err="1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NP</a:t>
            </a:r>
            <a:r>
              <a:rPr lang="en-US" sz="1600" i="0" u="none" strike="noStrike" cap="none" baseline="-25000" dirty="0">
                <a:solidFill>
                  <a:srgbClr val="7D3368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...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918" name="Rectangle: Rounded Corners 917">
            <a:extLst>
              <a:ext uri="{FF2B5EF4-FFF2-40B4-BE49-F238E27FC236}">
                <a16:creationId xmlns:a16="http://schemas.microsoft.com/office/drawing/2014/main" id="{716A2355-ADA2-610B-FDE4-45D4E1DEC775}"/>
              </a:ext>
            </a:extLst>
          </p:cNvPr>
          <p:cNvSpPr/>
          <p:nvPr/>
        </p:nvSpPr>
        <p:spPr>
          <a:xfrm>
            <a:off x="8143411" y="23306564"/>
            <a:ext cx="2670048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Final Error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919" name="Straight Arrow Connector 918">
            <a:extLst>
              <a:ext uri="{FF2B5EF4-FFF2-40B4-BE49-F238E27FC236}">
                <a16:creationId xmlns:a16="http://schemas.microsoft.com/office/drawing/2014/main" id="{83D53108-5854-CE4C-42A5-E057E5C6A8F7}"/>
              </a:ext>
            </a:extLst>
          </p:cNvPr>
          <p:cNvCxnSpPr>
            <a:cxnSpLocks/>
            <a:stCxn id="910" idx="3"/>
            <a:endCxn id="911" idx="1"/>
          </p:cNvCxnSpPr>
          <p:nvPr/>
        </p:nvCxnSpPr>
        <p:spPr>
          <a:xfrm>
            <a:off x="4038514" y="23636564"/>
            <a:ext cx="705588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88" name="Straight Arrow Connector 987">
            <a:extLst>
              <a:ext uri="{FF2B5EF4-FFF2-40B4-BE49-F238E27FC236}">
                <a16:creationId xmlns:a16="http://schemas.microsoft.com/office/drawing/2014/main" id="{6BE0934F-B3B0-7EE9-4773-88760F06FDDA}"/>
              </a:ext>
            </a:extLst>
          </p:cNvPr>
          <p:cNvCxnSpPr>
            <a:cxnSpLocks/>
            <a:stCxn id="911" idx="3"/>
            <a:endCxn id="918" idx="1"/>
          </p:cNvCxnSpPr>
          <p:nvPr/>
        </p:nvCxnSpPr>
        <p:spPr>
          <a:xfrm>
            <a:off x="7414150" y="23636564"/>
            <a:ext cx="729261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991" name="Connector: Curved 990">
            <a:extLst>
              <a:ext uri="{FF2B5EF4-FFF2-40B4-BE49-F238E27FC236}">
                <a16:creationId xmlns:a16="http://schemas.microsoft.com/office/drawing/2014/main" id="{CF919E14-6F84-5851-FAC7-924F8DFA2666}"/>
              </a:ext>
            </a:extLst>
          </p:cNvPr>
          <p:cNvCxnSpPr>
            <a:cxnSpLocks/>
            <a:stCxn id="918" idx="3"/>
            <a:endCxn id="14" idx="0"/>
          </p:cNvCxnSpPr>
          <p:nvPr/>
        </p:nvCxnSpPr>
        <p:spPr>
          <a:xfrm flipH="1">
            <a:off x="10082452" y="23636564"/>
            <a:ext cx="731007" cy="1971414"/>
          </a:xfrm>
          <a:prstGeom prst="curvedConnector4">
            <a:avLst>
              <a:gd name="adj1" fmla="val -31272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994" name="Rectangle: Rounded Corners 993">
            <a:extLst>
              <a:ext uri="{FF2B5EF4-FFF2-40B4-BE49-F238E27FC236}">
                <a16:creationId xmlns:a16="http://schemas.microsoft.com/office/drawing/2014/main" id="{DD0F22B8-2A52-3DD1-7E48-A965310C91FF}"/>
              </a:ext>
            </a:extLst>
          </p:cNvPr>
          <p:cNvSpPr/>
          <p:nvPr/>
        </p:nvSpPr>
        <p:spPr>
          <a:xfrm>
            <a:off x="-387471" y="26237466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5" name=" 994">
            <a:extLst>
              <a:ext uri="{FF2B5EF4-FFF2-40B4-BE49-F238E27FC236}">
                <a16:creationId xmlns:a16="http://schemas.microsoft.com/office/drawing/2014/main" id="{54613159-4443-347C-BD72-154F14942B9E}"/>
              </a:ext>
            </a:extLst>
          </p:cNvPr>
          <p:cNvSpPr/>
          <p:nvPr/>
        </p:nvSpPr>
        <p:spPr>
          <a:xfrm>
            <a:off x="33631" y="26237466"/>
            <a:ext cx="81876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Bug</a:t>
            </a:r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229A9367-5891-CF73-AECF-3381EE804D5E}"/>
              </a:ext>
            </a:extLst>
          </p:cNvPr>
          <p:cNvSpPr/>
          <p:nvPr/>
        </p:nvSpPr>
        <p:spPr>
          <a:xfrm>
            <a:off x="1266665" y="26237466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7" name=" 996">
            <a:extLst>
              <a:ext uri="{FF2B5EF4-FFF2-40B4-BE49-F238E27FC236}">
                <a16:creationId xmlns:a16="http://schemas.microsoft.com/office/drawing/2014/main" id="{741C9CAA-F1A2-5D31-54B9-FC8C5147B66C}"/>
              </a:ext>
            </a:extLst>
          </p:cNvPr>
          <p:cNvSpPr/>
          <p:nvPr/>
        </p:nvSpPr>
        <p:spPr>
          <a:xfrm>
            <a:off x="1687767" y="26237466"/>
            <a:ext cx="1041108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Operation</a:t>
            </a:r>
          </a:p>
        </p:txBody>
      </p:sp>
      <p:sp>
        <p:nvSpPr>
          <p:cNvPr id="998" name="Rectangle: Rounded Corners 997">
            <a:extLst>
              <a:ext uri="{FF2B5EF4-FFF2-40B4-BE49-F238E27FC236}">
                <a16:creationId xmlns:a16="http://schemas.microsoft.com/office/drawing/2014/main" id="{E8593E68-C433-8301-3A4E-A232BC4B9392}"/>
              </a:ext>
            </a:extLst>
          </p:cNvPr>
          <p:cNvSpPr/>
          <p:nvPr/>
        </p:nvSpPr>
        <p:spPr>
          <a:xfrm>
            <a:off x="-374148" y="26590577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999" name=" 998">
            <a:extLst>
              <a:ext uri="{FF2B5EF4-FFF2-40B4-BE49-F238E27FC236}">
                <a16:creationId xmlns:a16="http://schemas.microsoft.com/office/drawing/2014/main" id="{071203E8-0C16-0679-1F9F-B55FB80E60D8}"/>
              </a:ext>
            </a:extLst>
          </p:cNvPr>
          <p:cNvSpPr/>
          <p:nvPr/>
        </p:nvSpPr>
        <p:spPr>
          <a:xfrm>
            <a:off x="46954" y="26590577"/>
            <a:ext cx="1103146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Fault / Error</a:t>
            </a:r>
          </a:p>
        </p:txBody>
      </p:sp>
      <p:sp>
        <p:nvSpPr>
          <p:cNvPr id="1000" name="Rectangle: Rounded Corners 999">
            <a:extLst>
              <a:ext uri="{FF2B5EF4-FFF2-40B4-BE49-F238E27FC236}">
                <a16:creationId xmlns:a16="http://schemas.microsoft.com/office/drawing/2014/main" id="{0F2D641B-C703-DFAC-00F0-78877D21E386}"/>
              </a:ext>
            </a:extLst>
          </p:cNvPr>
          <p:cNvSpPr/>
          <p:nvPr/>
        </p:nvSpPr>
        <p:spPr>
          <a:xfrm>
            <a:off x="1266665" y="26590577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1600">
              <a:latin typeface="+mj-lt"/>
            </a:endParaRPr>
          </a:p>
        </p:txBody>
      </p:sp>
      <p:sp>
        <p:nvSpPr>
          <p:cNvPr id="1001" name=" 1000">
            <a:extLst>
              <a:ext uri="{FF2B5EF4-FFF2-40B4-BE49-F238E27FC236}">
                <a16:creationId xmlns:a16="http://schemas.microsoft.com/office/drawing/2014/main" id="{B8058200-BD63-32C6-94CD-36795C1D6E36}"/>
              </a:ext>
            </a:extLst>
          </p:cNvPr>
          <p:cNvSpPr/>
          <p:nvPr/>
        </p:nvSpPr>
        <p:spPr>
          <a:xfrm>
            <a:off x="1687767" y="26590577"/>
            <a:ext cx="1967396" cy="260000"/>
          </a:xfrm>
        </p:spPr>
        <p:txBody>
          <a:bodyPr lIns="20000" rIns="20000"/>
          <a:lstStyle/>
          <a:p>
            <a:r>
              <a:rPr lang="en-US" sz="1400" dirty="0">
                <a:latin typeface="+mj-lt"/>
              </a:rPr>
              <a:t>Final Error</a:t>
            </a:r>
            <a:endParaRPr sz="1400" dirty="0">
              <a:latin typeface="+mj-lt"/>
            </a:endParaRPr>
          </a:p>
        </p:txBody>
      </p:sp>
      <p:sp>
        <p:nvSpPr>
          <p:cNvPr id="1002" name=" 1001">
            <a:extLst>
              <a:ext uri="{FF2B5EF4-FFF2-40B4-BE49-F238E27FC236}">
                <a16:creationId xmlns:a16="http://schemas.microsoft.com/office/drawing/2014/main" id="{FDAFFF11-624F-4679-C74A-7CE1B323953A}"/>
              </a:ext>
            </a:extLst>
          </p:cNvPr>
          <p:cNvSpPr/>
          <p:nvPr/>
        </p:nvSpPr>
        <p:spPr>
          <a:xfrm>
            <a:off x="3752065" y="26590577"/>
            <a:ext cx="586640" cy="260000"/>
          </a:xfrm>
        </p:spPr>
        <p:txBody>
          <a:bodyPr lIns="20000" rIns="20000"/>
          <a:lstStyle/>
          <a:p>
            <a:r>
              <a:rPr sz="1400" dirty="0">
                <a:latin typeface="+mj-lt"/>
              </a:rPr>
              <a:t>Failure</a:t>
            </a:r>
          </a:p>
        </p:txBody>
      </p:sp>
      <p:cxnSp>
        <p:nvCxnSpPr>
          <p:cNvPr id="1004" name="Connector: Curved 1003">
            <a:extLst>
              <a:ext uri="{FF2B5EF4-FFF2-40B4-BE49-F238E27FC236}">
                <a16:creationId xmlns:a16="http://schemas.microsoft.com/office/drawing/2014/main" id="{9514C49C-41D7-61CA-4431-C0DB1EF7902A}"/>
              </a:ext>
            </a:extLst>
          </p:cNvPr>
          <p:cNvCxnSpPr>
            <a:cxnSpLocks/>
            <a:stCxn id="918" idx="3"/>
            <a:endCxn id="896" idx="0"/>
          </p:cNvCxnSpPr>
          <p:nvPr/>
        </p:nvCxnSpPr>
        <p:spPr>
          <a:xfrm flipH="1">
            <a:off x="8234378" y="23636564"/>
            <a:ext cx="2579081" cy="1971414"/>
          </a:xfrm>
          <a:prstGeom prst="curvedConnector4">
            <a:avLst>
              <a:gd name="adj1" fmla="val -6634"/>
              <a:gd name="adj2" fmla="val 58370"/>
            </a:avLst>
          </a:prstGeom>
          <a:ln w="6350">
            <a:solidFill/>
            <a:tailEnd type="triangle"/>
          </a:ln>
        </p:spPr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1BDBB4C9-5943-01A8-36B5-659824A199BD}"/>
              </a:ext>
            </a:extLst>
          </p:cNvPr>
          <p:cNvSpPr/>
          <p:nvPr/>
        </p:nvSpPr>
        <p:spPr>
          <a:xfrm>
            <a:off x="8860421" y="25571411"/>
            <a:ext cx="477665" cy="660000"/>
          </a:xfrm>
          <a:prstGeom prst="rect">
            <a:avLst/>
          </a:prstGeom>
          <a:ln w="6350">
            <a:no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latin typeface="+mj-lt"/>
              </a:rPr>
              <a:t>…</a:t>
            </a:r>
            <a:r>
              <a:rPr sz="1600" dirty="0">
                <a:latin typeface="+mj-lt"/>
              </a:rPr>
              <a:t> </a:t>
            </a:r>
          </a:p>
        </p:txBody>
      </p:sp>
      <p:cxnSp>
        <p:nvCxnSpPr>
          <p:cNvPr id="1006" name="Connector: Curved 1005">
            <a:extLst>
              <a:ext uri="{FF2B5EF4-FFF2-40B4-BE49-F238E27FC236}">
                <a16:creationId xmlns:a16="http://schemas.microsoft.com/office/drawing/2014/main" id="{58B9068A-7443-50B8-27F3-7B497C3D76B0}"/>
              </a:ext>
            </a:extLst>
          </p:cNvPr>
          <p:cNvCxnSpPr>
            <a:cxnSpLocks/>
            <a:stCxn id="29" idx="3"/>
            <a:endCxn id="910" idx="1"/>
          </p:cNvCxnSpPr>
          <p:nvPr/>
        </p:nvCxnSpPr>
        <p:spPr>
          <a:xfrm flipH="1">
            <a:off x="1368466" y="21239364"/>
            <a:ext cx="9444992" cy="2397200"/>
          </a:xfrm>
          <a:prstGeom prst="curvedConnector5">
            <a:avLst>
              <a:gd name="adj1" fmla="val -2420"/>
              <a:gd name="adj2" fmla="val 43712"/>
              <a:gd name="adj3" fmla="val 102420"/>
            </a:avLst>
          </a:prstGeom>
          <a:ln w="6350">
            <a:solidFill/>
            <a:tailEnd type="triangle"/>
          </a:ln>
        </p:spPr>
      </p:cxnSp>
      <p:sp>
        <p:nvSpPr>
          <p:cNvPr id="1010" name=" 1009">
            <a:extLst>
              <a:ext uri="{FF2B5EF4-FFF2-40B4-BE49-F238E27FC236}">
                <a16:creationId xmlns:a16="http://schemas.microsoft.com/office/drawing/2014/main" id="{8A6118DC-89B5-5497-2D2C-2604CC005291}"/>
              </a:ext>
            </a:extLst>
          </p:cNvPr>
          <p:cNvSpPr/>
          <p:nvPr/>
        </p:nvSpPr>
        <p:spPr>
          <a:xfrm>
            <a:off x="-425565" y="18435349"/>
            <a:ext cx="1692230" cy="504505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Weakness Type</a:t>
            </a:r>
            <a:r>
              <a:rPr lang="en-US" sz="1600" baseline="-25000" dirty="0">
                <a:latin typeface="+mj-lt"/>
              </a:rPr>
              <a:t>1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solidFill>
                  <a:srgbClr val="660066"/>
                </a:solidFill>
                <a:latin typeface="+mj-lt"/>
              </a:rPr>
              <a:t>Security Weakness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011" name=" 1010">
            <a:extLst>
              <a:ext uri="{FF2B5EF4-FFF2-40B4-BE49-F238E27FC236}">
                <a16:creationId xmlns:a16="http://schemas.microsoft.com/office/drawing/2014/main" id="{4C8F7C56-4B3D-B409-6302-4DB317ED04F1}"/>
              </a:ext>
            </a:extLst>
          </p:cNvPr>
          <p:cNvSpPr/>
          <p:nvPr/>
        </p:nvSpPr>
        <p:spPr>
          <a:xfrm>
            <a:off x="7053517" y="25435031"/>
            <a:ext cx="1426889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Type</a:t>
            </a:r>
            <a:r>
              <a:rPr lang="en-US" sz="1600" baseline="-25000" dirty="0">
                <a:latin typeface="+mj-lt"/>
              </a:rPr>
              <a:t>1</a:t>
            </a:r>
          </a:p>
        </p:txBody>
      </p:sp>
      <p:sp>
        <p:nvSpPr>
          <p:cNvPr id="1012" name=" 1011">
            <a:extLst>
              <a:ext uri="{FF2B5EF4-FFF2-40B4-BE49-F238E27FC236}">
                <a16:creationId xmlns:a16="http://schemas.microsoft.com/office/drawing/2014/main" id="{1DC90EA2-FCBD-AEDE-0331-C9513538F6A7}"/>
              </a:ext>
            </a:extLst>
          </p:cNvPr>
          <p:cNvSpPr/>
          <p:nvPr/>
        </p:nvSpPr>
        <p:spPr>
          <a:xfrm>
            <a:off x="8860421" y="25435031"/>
            <a:ext cx="1455021" cy="398793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Failure </a:t>
            </a:r>
            <a:r>
              <a:rPr lang="en-US" sz="1600" dirty="0" err="1">
                <a:latin typeface="+mj-lt"/>
              </a:rPr>
              <a:t>Type</a:t>
            </a:r>
            <a:r>
              <a:rPr lang="en-US" sz="1600" baseline="-25000" dirty="0" err="1"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1013" name=" 1012">
            <a:extLst>
              <a:ext uri="{FF2B5EF4-FFF2-40B4-BE49-F238E27FC236}">
                <a16:creationId xmlns:a16="http://schemas.microsoft.com/office/drawing/2014/main" id="{B5BFEC44-84D4-8888-D68E-E3D54F81CEF5}"/>
              </a:ext>
            </a:extLst>
          </p:cNvPr>
          <p:cNvSpPr/>
          <p:nvPr/>
        </p:nvSpPr>
        <p:spPr>
          <a:xfrm>
            <a:off x="4744102" y="18181451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Operation</a:t>
            </a:r>
            <a:endParaRPr sz="1600" dirty="0">
              <a:latin typeface="+mj-lt"/>
            </a:endParaRPr>
          </a:p>
        </p:txBody>
      </p:sp>
      <p:sp>
        <p:nvSpPr>
          <p:cNvPr id="1014" name=" 1013">
            <a:extLst>
              <a:ext uri="{FF2B5EF4-FFF2-40B4-BE49-F238E27FC236}">
                <a16:creationId xmlns:a16="http://schemas.microsoft.com/office/drawing/2014/main" id="{91154CE1-5D1C-03B4-3586-911E420C0680}"/>
              </a:ext>
            </a:extLst>
          </p:cNvPr>
          <p:cNvSpPr/>
          <p:nvPr/>
        </p:nvSpPr>
        <p:spPr>
          <a:xfrm>
            <a:off x="4755938" y="20589567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5" name=" 1014">
            <a:extLst>
              <a:ext uri="{FF2B5EF4-FFF2-40B4-BE49-F238E27FC236}">
                <a16:creationId xmlns:a16="http://schemas.microsoft.com/office/drawing/2014/main" id="{88055D55-15EE-194F-3BC8-D3233464E8DB}"/>
              </a:ext>
            </a:extLst>
          </p:cNvPr>
          <p:cNvSpPr/>
          <p:nvPr/>
        </p:nvSpPr>
        <p:spPr>
          <a:xfrm>
            <a:off x="4749102" y="22993230"/>
            <a:ext cx="2670048" cy="26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Improper Operand</a:t>
            </a: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1F2D74DF-36B6-263C-C29B-564D60FBFD61}"/>
              </a:ext>
            </a:extLst>
          </p:cNvPr>
          <p:cNvSpPr/>
          <p:nvPr/>
        </p:nvSpPr>
        <p:spPr>
          <a:xfrm>
            <a:off x="2505043" y="22318252"/>
            <a:ext cx="576102" cy="23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sp>
        <p:nvSpPr>
          <p:cNvPr id="3" name="Google Shape;795;p85">
            <a:extLst>
              <a:ext uri="{FF2B5EF4-FFF2-40B4-BE49-F238E27FC236}">
                <a16:creationId xmlns:a16="http://schemas.microsoft.com/office/drawing/2014/main" id="{DEE296A2-5D91-A0F5-2C34-E28E1D0D731A}"/>
              </a:ext>
            </a:extLst>
          </p:cNvPr>
          <p:cNvSpPr/>
          <p:nvPr/>
        </p:nvSpPr>
        <p:spPr>
          <a:xfrm>
            <a:off x="9792422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19B3E-7481-D8DC-4EB3-0F0017AD4193}"/>
              </a:ext>
            </a:extLst>
          </p:cNvPr>
          <p:cNvSpPr txBox="1"/>
          <p:nvPr/>
        </p:nvSpPr>
        <p:spPr>
          <a:xfrm>
            <a:off x="9792423" y="12263779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 err="1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6" name="Google Shape;795;p85">
            <a:extLst>
              <a:ext uri="{FF2B5EF4-FFF2-40B4-BE49-F238E27FC236}">
                <a16:creationId xmlns:a16="http://schemas.microsoft.com/office/drawing/2014/main" id="{B7186349-C10A-ADAE-BD00-70DF2FADD6DC}"/>
              </a:ext>
            </a:extLst>
          </p:cNvPr>
          <p:cNvSpPr/>
          <p:nvPr/>
        </p:nvSpPr>
        <p:spPr>
          <a:xfrm>
            <a:off x="7944348" y="11765694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E8F29-89C4-F722-E98D-4EC8A6A412DA}"/>
              </a:ext>
            </a:extLst>
          </p:cNvPr>
          <p:cNvSpPr txBox="1"/>
          <p:nvPr/>
        </p:nvSpPr>
        <p:spPr>
          <a:xfrm>
            <a:off x="7944348" y="12263779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Exploit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br>
              <a:rPr lang="en-US" sz="1600" baseline="-250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Vector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4" name="Google Shape;795;p85">
            <a:extLst>
              <a:ext uri="{FF2B5EF4-FFF2-40B4-BE49-F238E27FC236}">
                <a16:creationId xmlns:a16="http://schemas.microsoft.com/office/drawing/2014/main" id="{6388C663-312D-F86B-78D4-A8DE19B0CB0F}"/>
              </a:ext>
            </a:extLst>
          </p:cNvPr>
          <p:cNvSpPr/>
          <p:nvPr/>
        </p:nvSpPr>
        <p:spPr>
          <a:xfrm>
            <a:off x="9497618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D1C1-0D8F-BD51-4E8F-784A6BD18C21}"/>
              </a:ext>
            </a:extLst>
          </p:cNvPr>
          <p:cNvSpPr txBox="1"/>
          <p:nvPr/>
        </p:nvSpPr>
        <p:spPr>
          <a:xfrm>
            <a:off x="9497619" y="26071375"/>
            <a:ext cx="1222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</a:t>
            </a:r>
            <a:r>
              <a:rPr lang="en-US" sz="1600" dirty="0" err="1">
                <a:solidFill>
                  <a:srgbClr val="660066"/>
                </a:solidFill>
                <a:latin typeface="+mj-lt"/>
              </a:rPr>
              <a:t>Failure</a:t>
            </a:r>
            <a:r>
              <a:rPr lang="en-US" sz="1600" baseline="-25000" dirty="0" err="1">
                <a:solidFill>
                  <a:srgbClr val="660066"/>
                </a:solidFill>
                <a:latin typeface="+mj-lt"/>
              </a:rPr>
              <a:t>F</a:t>
            </a:r>
            <a:endParaRPr lang="en-US" sz="1600" baseline="-25000" dirty="0">
              <a:latin typeface="+mj-lt"/>
            </a:endParaRPr>
          </a:p>
        </p:txBody>
      </p:sp>
      <p:sp>
        <p:nvSpPr>
          <p:cNvPr id="896" name="Google Shape;795;p85">
            <a:extLst>
              <a:ext uri="{FF2B5EF4-FFF2-40B4-BE49-F238E27FC236}">
                <a16:creationId xmlns:a16="http://schemas.microsoft.com/office/drawing/2014/main" id="{893F67D0-EAB4-E9A8-B54B-8ACACC1834E6}"/>
              </a:ext>
            </a:extLst>
          </p:cNvPr>
          <p:cNvSpPr/>
          <p:nvPr/>
        </p:nvSpPr>
        <p:spPr>
          <a:xfrm>
            <a:off x="7649544" y="2560797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69989B26-980F-B16C-E863-5E5B8DCB8664}"/>
              </a:ext>
            </a:extLst>
          </p:cNvPr>
          <p:cNvSpPr txBox="1"/>
          <p:nvPr/>
        </p:nvSpPr>
        <p:spPr>
          <a:xfrm>
            <a:off x="7649544" y="26071375"/>
            <a:ext cx="1222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Security Failure</a:t>
            </a:r>
            <a:r>
              <a:rPr lang="en-US" sz="1600" baseline="-25000" dirty="0">
                <a:solidFill>
                  <a:srgbClr val="660066"/>
                </a:solidFill>
                <a:latin typeface="+mj-lt"/>
              </a:rPr>
              <a:t>1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4" name=" 3">
            <a:extLst>
              <a:ext uri="{FF2B5EF4-FFF2-40B4-BE49-F238E27FC236}">
                <a16:creationId xmlns:a16="http://schemas.microsoft.com/office/drawing/2014/main" id="{D05BD412-02D5-AE6C-BCE6-66F5020BBA65}"/>
              </a:ext>
            </a:extLst>
          </p:cNvPr>
          <p:cNvSpPr/>
          <p:nvPr/>
        </p:nvSpPr>
        <p:spPr>
          <a:xfrm>
            <a:off x="9497617" y="26777414"/>
            <a:ext cx="1222582" cy="172742"/>
          </a:xfrm>
        </p:spPr>
        <p:txBody>
          <a:bodyPr lIns="0" tIns="0" rIns="0" bIns="0"/>
          <a:lstStyle/>
          <a:p>
            <a:pPr algn="ctr"/>
            <a:r>
              <a:rPr lang="en-US" sz="12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899" name="Rectangle: Rounded Corners 898">
            <a:extLst>
              <a:ext uri="{FF2B5EF4-FFF2-40B4-BE49-F238E27FC236}">
                <a16:creationId xmlns:a16="http://schemas.microsoft.com/office/drawing/2014/main" id="{1D552760-0820-D6A2-890F-0BCE57D06DB0}"/>
              </a:ext>
            </a:extLst>
          </p:cNvPr>
          <p:cNvSpPr/>
          <p:nvPr/>
        </p:nvSpPr>
        <p:spPr>
          <a:xfrm>
            <a:off x="1666476" y="1190544"/>
            <a:ext cx="2670048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Bug</a:t>
            </a:r>
          </a:p>
        </p:txBody>
      </p:sp>
      <p:cxnSp>
        <p:nvCxnSpPr>
          <p:cNvPr id="903" name="Connector: Curved 902">
            <a:extLst>
              <a:ext uri="{FF2B5EF4-FFF2-40B4-BE49-F238E27FC236}">
                <a16:creationId xmlns:a16="http://schemas.microsoft.com/office/drawing/2014/main" id="{1A0A938A-E00C-8169-3521-4EDCAA2578E2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811633" y="18268744"/>
            <a:ext cx="740261" cy="373405"/>
          </a:xfrm>
          <a:prstGeom prst="curvedConnector2">
            <a:avLst/>
          </a:prstGeom>
          <a:ln w="6350">
            <a:solidFill>
              <a:srgbClr val="0037A4"/>
            </a:solidFill>
            <a:tailEnd type="triangle"/>
          </a:ln>
        </p:spPr>
      </p:cxnSp>
      <p:cxnSp>
        <p:nvCxnSpPr>
          <p:cNvPr id="1009" name="Connector: Curved 1008">
            <a:extLst>
              <a:ext uri="{FF2B5EF4-FFF2-40B4-BE49-F238E27FC236}">
                <a16:creationId xmlns:a16="http://schemas.microsoft.com/office/drawing/2014/main" id="{7604CC6C-B152-8951-EFD8-7EC2A18BDA0D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764518" y="20635415"/>
            <a:ext cx="712517" cy="495379"/>
          </a:xfrm>
          <a:prstGeom prst="curvedConnector2">
            <a:avLst/>
          </a:prstGeom>
          <a:ln w="6350">
            <a:solidFill>
              <a:srgbClr val="008080"/>
            </a:solidFill>
            <a:prstDash val="dash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37F585-11AE-8661-383B-E909D9F2CC7F}"/>
              </a:ext>
            </a:extLst>
          </p:cNvPr>
          <p:cNvSpPr txBox="1"/>
          <p:nvPr/>
        </p:nvSpPr>
        <p:spPr>
          <a:xfrm>
            <a:off x="16504179" y="12704711"/>
            <a:ext cx="3795483" cy="9028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↪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 	Chaining vulnerabilities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D8E8B-3596-B6D5-2A10-3C68B4A99FF5}"/>
              </a:ext>
            </a:extLst>
          </p:cNvPr>
          <p:cNvCxnSpPr>
            <a:cxnSpLocks/>
          </p:cNvCxnSpPr>
          <p:nvPr/>
        </p:nvCxnSpPr>
        <p:spPr>
          <a:xfrm flipV="1">
            <a:off x="16330064" y="14702856"/>
            <a:ext cx="915119" cy="62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1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8" grpId="1" animBg="1"/>
      <p:bldP spid="608" grpId="2" animBg="1"/>
      <p:bldP spid="611" grpId="0" animBg="1"/>
      <p:bldP spid="611" grpId="1" animBg="1"/>
      <p:bldP spid="614" grpId="0" animBg="1"/>
      <p:bldP spid="614" grpId="1" animBg="1"/>
      <p:bldP spid="614" grpId="2" animBg="1"/>
      <p:bldP spid="615" grpId="0" animBg="1"/>
      <p:bldP spid="615" grpId="1" animBg="1"/>
      <p:bldP spid="617" grpId="0" animBg="1"/>
      <p:bldP spid="617" grpId="1" animBg="1"/>
      <p:bldP spid="618" grpId="0" animBg="1"/>
      <p:bldP spid="6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 89">
            <a:extLst>
              <a:ext uri="{FF2B5EF4-FFF2-40B4-BE49-F238E27FC236}">
                <a16:creationId xmlns:a16="http://schemas.microsoft.com/office/drawing/2014/main" id="{0ADF0E26-7EE7-AB4E-C3CE-8A4C772CC8FB}"/>
              </a:ext>
            </a:extLst>
          </p:cNvPr>
          <p:cNvSpPr/>
          <p:nvPr/>
        </p:nvSpPr>
        <p:spPr>
          <a:xfrm>
            <a:off x="8025104" y="4884223"/>
            <a:ext cx="1500850" cy="204743"/>
          </a:xfrm>
        </p:spPr>
        <p:txBody>
          <a:bodyPr lIns="20000" rIns="20000"/>
          <a:lstStyle/>
          <a:p>
            <a:pPr algn="ctr"/>
            <a:r>
              <a:rPr sz="1000" dirty="0">
                <a:solidFill>
                  <a:srgbClr val="7F7F7F"/>
                </a:solidFill>
                <a:latin typeface="+mj-lt"/>
              </a:rPr>
              <a:t>BF, I. Bojanova</a:t>
            </a:r>
          </a:p>
        </p:txBody>
      </p:sp>
      <p:sp>
        <p:nvSpPr>
          <p:cNvPr id="27" name="Google Shape;783;p85">
            <a:extLst>
              <a:ext uri="{FF2B5EF4-FFF2-40B4-BE49-F238E27FC236}">
                <a16:creationId xmlns:a16="http://schemas.microsoft.com/office/drawing/2014/main" id="{2E636A2F-D5E9-7255-11E2-73CFCEE14428}"/>
              </a:ext>
            </a:extLst>
          </p:cNvPr>
          <p:cNvSpPr/>
          <p:nvPr/>
        </p:nvSpPr>
        <p:spPr>
          <a:xfrm>
            <a:off x="1929648" y="1361062"/>
            <a:ext cx="1417320" cy="1417320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DVR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Verify: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Data)</a:t>
            </a:r>
            <a:endParaRPr lang="en-US" sz="12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88;p85">
            <a:extLst>
              <a:ext uri="{FF2B5EF4-FFF2-40B4-BE49-F238E27FC236}">
                <a16:creationId xmlns:a16="http://schemas.microsoft.com/office/drawing/2014/main" id="{C17537FA-1EA6-48E0-C784-90FF6B04A977}"/>
              </a:ext>
            </a:extLst>
          </p:cNvPr>
          <p:cNvSpPr/>
          <p:nvPr/>
        </p:nvSpPr>
        <p:spPr>
          <a:xfrm>
            <a:off x="3769336" y="1361062"/>
            <a:ext cx="1417320" cy="1417320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none" lIns="0" tIns="45700" rIns="0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MAD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(Reposition,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Data: Wrong Size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Type, Address, Size)</a:t>
            </a:r>
          </a:p>
        </p:txBody>
      </p:sp>
      <p:sp>
        <p:nvSpPr>
          <p:cNvPr id="29" name="Google Shape;792;p85">
            <a:extLst>
              <a:ext uri="{FF2B5EF4-FFF2-40B4-BE49-F238E27FC236}">
                <a16:creationId xmlns:a16="http://schemas.microsoft.com/office/drawing/2014/main" id="{F5372203-3A0D-85EB-769E-20DEC5441B39}"/>
              </a:ext>
            </a:extLst>
          </p:cNvPr>
          <p:cNvSpPr/>
          <p:nvPr/>
        </p:nvSpPr>
        <p:spPr>
          <a:xfrm>
            <a:off x="5615216" y="1361062"/>
            <a:ext cx="1417320" cy="1417320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(Read, 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Address: Over </a:t>
            </a:r>
            <a:b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Bound Pointer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Size) </a:t>
            </a:r>
          </a:p>
        </p:txBody>
      </p:sp>
      <p:cxnSp>
        <p:nvCxnSpPr>
          <p:cNvPr id="30" name="Google Shape;794;p85">
            <a:extLst>
              <a:ext uri="{FF2B5EF4-FFF2-40B4-BE49-F238E27FC236}">
                <a16:creationId xmlns:a16="http://schemas.microsoft.com/office/drawing/2014/main" id="{F0664991-3752-78E9-4EAE-B0EC7FD5D01C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7997747" y="2398059"/>
            <a:ext cx="705424" cy="985637"/>
          </a:xfrm>
          <a:prstGeom prst="curvedConnector2">
            <a:avLst/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795;p85">
            <a:extLst>
              <a:ext uri="{FF2B5EF4-FFF2-40B4-BE49-F238E27FC236}">
                <a16:creationId xmlns:a16="http://schemas.microsoft.com/office/drawing/2014/main" id="{5BFB4914-36F9-F4A6-E594-FBBB561143B0}"/>
              </a:ext>
            </a:extLst>
          </p:cNvPr>
          <p:cNvSpPr/>
          <p:nvPr/>
        </p:nvSpPr>
        <p:spPr>
          <a:xfrm>
            <a:off x="7933154" y="3439113"/>
            <a:ext cx="1600200" cy="141732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IEX</a:t>
            </a:r>
            <a:endParaRPr lang="en-US" sz="1200" dirty="0">
              <a:latin typeface="+mj-lt"/>
            </a:endParaRPr>
          </a:p>
        </p:txBody>
      </p:sp>
      <p:sp>
        <p:nvSpPr>
          <p:cNvPr id="32" name="Google Shape;906;p59">
            <a:extLst>
              <a:ext uri="{FF2B5EF4-FFF2-40B4-BE49-F238E27FC236}">
                <a16:creationId xmlns:a16="http://schemas.microsoft.com/office/drawing/2014/main" id="{AFB07C11-2CB9-4CB2-FA65-E0CB2391A17A}"/>
              </a:ext>
            </a:extLst>
          </p:cNvPr>
          <p:cNvSpPr txBox="1"/>
          <p:nvPr/>
        </p:nvSpPr>
        <p:spPr>
          <a:xfrm>
            <a:off x="1317315" y="370492"/>
            <a:ext cx="8406707" cy="38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BF CVE-2014-0160 – Heartbleed </a:t>
            </a:r>
          </a:p>
        </p:txBody>
      </p:sp>
      <p:sp>
        <p:nvSpPr>
          <p:cNvPr id="33" name="Google Shape;1600;p90">
            <a:extLst>
              <a:ext uri="{FF2B5EF4-FFF2-40B4-BE49-F238E27FC236}">
                <a16:creationId xmlns:a16="http://schemas.microsoft.com/office/drawing/2014/main" id="{2D7B5B33-BBD7-4B29-66D7-380C0F4BAA72}"/>
              </a:ext>
            </a:extLst>
          </p:cNvPr>
          <p:cNvSpPr/>
          <p:nvPr/>
        </p:nvSpPr>
        <p:spPr>
          <a:xfrm>
            <a:off x="4886236" y="3789200"/>
            <a:ext cx="1417320" cy="1417320"/>
          </a:xfrm>
          <a:prstGeom prst="ellipse">
            <a:avLst/>
          </a:prstGeom>
          <a:solidFill>
            <a:srgbClr val="DFD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600;p90">
            <a:extLst>
              <a:ext uri="{FF2B5EF4-FFF2-40B4-BE49-F238E27FC236}">
                <a16:creationId xmlns:a16="http://schemas.microsoft.com/office/drawing/2014/main" id="{7E11F900-43EE-9288-8CED-7878CCCF92AB}"/>
              </a:ext>
            </a:extLst>
          </p:cNvPr>
          <p:cNvSpPr/>
          <p:nvPr/>
        </p:nvSpPr>
        <p:spPr>
          <a:xfrm>
            <a:off x="4764977" y="3789200"/>
            <a:ext cx="1417320" cy="1417320"/>
          </a:xfrm>
          <a:prstGeom prst="ellipse">
            <a:avLst/>
          </a:prstGeom>
          <a:solidFill>
            <a:srgbClr val="E8EFF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MUS</a:t>
            </a:r>
            <a:endParaRPr lang="en-US" sz="1200" dirty="0">
              <a:latin typeface="+mj-lt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Clear: Missing Code</a:t>
            </a: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rgbClr val="98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Data, Type, </a:t>
            </a:r>
            <a:b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Address, Size)</a:t>
            </a:r>
            <a:endParaRPr lang="en-US" sz="1200" dirty="0">
              <a:latin typeface="+mj-lt"/>
            </a:endParaRPr>
          </a:p>
        </p:txBody>
      </p:sp>
      <p:cxnSp>
        <p:nvCxnSpPr>
          <p:cNvPr id="35" name="Google Shape;1601;p90">
            <a:extLst>
              <a:ext uri="{FF2B5EF4-FFF2-40B4-BE49-F238E27FC236}">
                <a16:creationId xmlns:a16="http://schemas.microsoft.com/office/drawing/2014/main" id="{7ED79C43-7BD2-EFA2-6F62-F42E927BC390}"/>
              </a:ext>
            </a:extLst>
          </p:cNvPr>
          <p:cNvCxnSpPr>
            <a:cxnSpLocks/>
            <a:stCxn id="33" idx="7"/>
            <a:endCxn id="37" idx="4"/>
          </p:cNvCxnSpPr>
          <p:nvPr/>
        </p:nvCxnSpPr>
        <p:spPr>
          <a:xfrm rot="5400000" flipH="1" flipV="1">
            <a:off x="6251285" y="2358637"/>
            <a:ext cx="1482835" cy="1793417"/>
          </a:xfrm>
          <a:prstGeom prst="curvedConnector3">
            <a:avLst>
              <a:gd name="adj1" fmla="val 5000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" name="Google Shape;1604;p90">
            <a:extLst>
              <a:ext uri="{FF2B5EF4-FFF2-40B4-BE49-F238E27FC236}">
                <a16:creationId xmlns:a16="http://schemas.microsoft.com/office/drawing/2014/main" id="{714C22C1-4BFD-C911-1BB7-704ADD1E014C}"/>
              </a:ext>
            </a:extLst>
          </p:cNvPr>
          <p:cNvSpPr txBox="1"/>
          <p:nvPr/>
        </p:nvSpPr>
        <p:spPr>
          <a:xfrm>
            <a:off x="6330868" y="3675335"/>
            <a:ext cx="106118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Not Cleared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Object</a:t>
            </a:r>
          </a:p>
        </p:txBody>
      </p:sp>
      <p:sp>
        <p:nvSpPr>
          <p:cNvPr id="37" name="Google Shape;1602;p90">
            <a:extLst>
              <a:ext uri="{FF2B5EF4-FFF2-40B4-BE49-F238E27FC236}">
                <a16:creationId xmlns:a16="http://schemas.microsoft.com/office/drawing/2014/main" id="{21372BEC-8A21-84A0-5509-563135FC4776}"/>
              </a:ext>
            </a:extLst>
          </p:cNvPr>
          <p:cNvSpPr/>
          <p:nvPr/>
        </p:nvSpPr>
        <p:spPr>
          <a:xfrm>
            <a:off x="7781075" y="2282191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1608;p90">
            <a:extLst>
              <a:ext uri="{FF2B5EF4-FFF2-40B4-BE49-F238E27FC236}">
                <a16:creationId xmlns:a16="http://schemas.microsoft.com/office/drawing/2014/main" id="{2568AF1F-3006-403C-45F3-905A4EBF5864}"/>
              </a:ext>
            </a:extLst>
          </p:cNvPr>
          <p:cNvCxnSpPr>
            <a:cxnSpLocks/>
            <a:stCxn id="29" idx="7"/>
            <a:endCxn id="37" idx="0"/>
          </p:cNvCxnSpPr>
          <p:nvPr/>
        </p:nvCxnSpPr>
        <p:spPr>
          <a:xfrm rot="16200000" flipH="1">
            <a:off x="7000408" y="1393189"/>
            <a:ext cx="713567" cy="1064437"/>
          </a:xfrm>
          <a:prstGeom prst="curvedConnector3">
            <a:avLst>
              <a:gd name="adj1" fmla="val -20419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785;p85">
            <a:extLst>
              <a:ext uri="{FF2B5EF4-FFF2-40B4-BE49-F238E27FC236}">
                <a16:creationId xmlns:a16="http://schemas.microsoft.com/office/drawing/2014/main" id="{EF7D1D58-0724-E72C-69DB-6CAC824898B9}"/>
              </a:ext>
            </a:extLst>
          </p:cNvPr>
          <p:cNvSpPr txBox="1"/>
          <p:nvPr/>
        </p:nvSpPr>
        <p:spPr>
          <a:xfrm>
            <a:off x="2552766" y="912669"/>
            <a:ext cx="201923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Inconsistent Value </a:t>
            </a:r>
            <a:r>
              <a:rPr lang="en-US" sz="12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→ </a:t>
            </a: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Wrong Size Data Error/Fault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97;p85">
            <a:extLst>
              <a:ext uri="{FF2B5EF4-FFF2-40B4-BE49-F238E27FC236}">
                <a16:creationId xmlns:a16="http://schemas.microsoft.com/office/drawing/2014/main" id="{AA82F881-B029-1773-E9C5-686EF5FA938F}"/>
              </a:ext>
            </a:extLst>
          </p:cNvPr>
          <p:cNvSpPr txBox="1"/>
          <p:nvPr/>
        </p:nvSpPr>
        <p:spPr>
          <a:xfrm>
            <a:off x="6749878" y="912669"/>
            <a:ext cx="1132649" cy="415498"/>
          </a:xfrm>
          <a:prstGeom prst="rect">
            <a:avLst/>
          </a:prstGeom>
          <a:noFill/>
          <a:ln w="6350"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Buffer Over-Read Final Error 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785;p85">
            <a:extLst>
              <a:ext uri="{FF2B5EF4-FFF2-40B4-BE49-F238E27FC236}">
                <a16:creationId xmlns:a16="http://schemas.microsoft.com/office/drawing/2014/main" id="{FAD35280-AFF7-C292-AB38-C70A6AA6151F}"/>
              </a:ext>
            </a:extLst>
          </p:cNvPr>
          <p:cNvSpPr txBox="1"/>
          <p:nvPr/>
        </p:nvSpPr>
        <p:spPr>
          <a:xfrm>
            <a:off x="1317315" y="912669"/>
            <a:ext cx="8374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Missing Code Bug</a:t>
            </a:r>
            <a:endParaRPr lang="en-US" sz="1200" dirty="0">
              <a:solidFill>
                <a:srgbClr val="7D336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601;p90">
            <a:extLst>
              <a:ext uri="{FF2B5EF4-FFF2-40B4-BE49-F238E27FC236}">
                <a16:creationId xmlns:a16="http://schemas.microsoft.com/office/drawing/2014/main" id="{81BDF8AF-9BFB-5540-8B51-C60A5EA76750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rot="5400000" flipH="1" flipV="1">
            <a:off x="3558152" y="1149878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Google Shape;784;p85">
            <a:extLst>
              <a:ext uri="{FF2B5EF4-FFF2-40B4-BE49-F238E27FC236}">
                <a16:creationId xmlns:a16="http://schemas.microsoft.com/office/drawing/2014/main" id="{DE69FC5E-F623-6B26-E061-FC4A3280F1A4}"/>
              </a:ext>
            </a:extLst>
          </p:cNvPr>
          <p:cNvSpPr txBox="1"/>
          <p:nvPr/>
        </p:nvSpPr>
        <p:spPr>
          <a:xfrm>
            <a:off x="4464964" y="912669"/>
            <a:ext cx="1865903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2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Over Bound Pointer 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660066"/>
                </a:solidFill>
                <a:latin typeface="+mj-lt"/>
                <a:ea typeface="Calibri"/>
                <a:cs typeface="Calibri"/>
                <a:sym typeface="Calibri"/>
              </a:rPr>
              <a:t>Address Error/Fault</a:t>
            </a:r>
            <a:endParaRPr lang="en-US" sz="1200" baseline="-25000" dirty="0">
              <a:solidFill>
                <a:srgbClr val="660066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7AF6F11-1002-EF63-1489-F36D13CD16C8}"/>
              </a:ext>
            </a:extLst>
          </p:cNvPr>
          <p:cNvSpPr txBox="1"/>
          <p:nvPr/>
        </p:nvSpPr>
        <p:spPr>
          <a:xfrm>
            <a:off x="1317315" y="5584583"/>
            <a:ext cx="7522587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100" dirty="0">
                <a:latin typeface="+mj-lt"/>
                <a:cs typeface="Calibri" panose="020F0502020204030204" pitchFamily="34" charset="0"/>
              </a:rPr>
              <a:t>Improper State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–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An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operation, operand</a:t>
            </a:r>
            <a:r>
              <a:rPr lang="en-US" sz="1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operand</a:t>
            </a:r>
            <a:r>
              <a:rPr lang="en-US" sz="1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 tuple with 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+mj-lt"/>
              </a:rPr>
              <a:t>at least one 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improper element (depicted in purple) 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6D904C0-EBA2-A834-7B21-376A3F7D23B7}"/>
              </a:ext>
            </a:extLst>
          </p:cNvPr>
          <p:cNvSpPr txBox="1"/>
          <p:nvPr/>
        </p:nvSpPr>
        <p:spPr>
          <a:xfrm>
            <a:off x="1317315" y="6483937"/>
            <a:ext cx="379548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↷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 	</a:t>
            </a:r>
            <a:r>
              <a:rPr lang="en-US" sz="1100" dirty="0">
                <a:latin typeface="+mj-lt"/>
                <a:cs typeface="Calibri" panose="020F0502020204030204" pitchFamily="34" charset="0"/>
              </a:rPr>
              <a:t>Chaining weaknesses underlying a vulnerability </a:t>
            </a:r>
          </a:p>
        </p:txBody>
      </p:sp>
      <p:cxnSp>
        <p:nvCxnSpPr>
          <p:cNvPr id="173" name="Google Shape;1601;p90">
            <a:extLst>
              <a:ext uri="{FF2B5EF4-FFF2-40B4-BE49-F238E27FC236}">
                <a16:creationId xmlns:a16="http://schemas.microsoft.com/office/drawing/2014/main" id="{28C8EF18-2247-A1A0-926C-7920B167CFA4}"/>
              </a:ext>
            </a:extLst>
          </p:cNvPr>
          <p:cNvCxnSpPr>
            <a:cxnSpLocks/>
            <a:stCxn id="28" idx="7"/>
            <a:endCxn id="29" idx="1"/>
          </p:cNvCxnSpPr>
          <p:nvPr/>
        </p:nvCxnSpPr>
        <p:spPr>
          <a:xfrm rot="5400000" flipH="1" flipV="1">
            <a:off x="5400936" y="1146782"/>
            <a:ext cx="12700" cy="843684"/>
          </a:xfrm>
          <a:prstGeom prst="curvedConnector3">
            <a:avLst>
              <a:gd name="adj1" fmla="val 1204260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5" name="Google Shape;1601;p90">
            <a:extLst>
              <a:ext uri="{FF2B5EF4-FFF2-40B4-BE49-F238E27FC236}">
                <a16:creationId xmlns:a16="http://schemas.microsoft.com/office/drawing/2014/main" id="{E8A685DF-9D6A-25DC-1057-22E51EACB8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29711" y="1146948"/>
            <a:ext cx="12700" cy="837492"/>
          </a:xfrm>
          <a:prstGeom prst="curvedConnector3">
            <a:avLst>
              <a:gd name="adj1" fmla="val 1179795"/>
            </a:avLst>
          </a:prstGeom>
          <a:noFill/>
          <a:ln w="63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" name="Google Shape;795;p85">
            <a:extLst>
              <a:ext uri="{FF2B5EF4-FFF2-40B4-BE49-F238E27FC236}">
                <a16:creationId xmlns:a16="http://schemas.microsoft.com/office/drawing/2014/main" id="{A645E57C-BBDE-172C-C96F-6E17DD942272}"/>
              </a:ext>
            </a:extLst>
          </p:cNvPr>
          <p:cNvSpPr/>
          <p:nvPr/>
        </p:nvSpPr>
        <p:spPr>
          <a:xfrm>
            <a:off x="6571494" y="20111287"/>
            <a:ext cx="395168" cy="350006"/>
          </a:xfrm>
          <a:prstGeom prst="triangle">
            <a:avLst>
              <a:gd name="adj" fmla="val 50000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0" u="none" strike="noStrike" cap="none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0" name=" 159">
            <a:extLst>
              <a:ext uri="{FF2B5EF4-FFF2-40B4-BE49-F238E27FC236}">
                <a16:creationId xmlns:a16="http://schemas.microsoft.com/office/drawing/2014/main" id="{91B7D465-3835-81C0-09F0-CFBA5AFB2DE9}"/>
              </a:ext>
            </a:extLst>
          </p:cNvPr>
          <p:cNvSpPr/>
          <p:nvPr/>
        </p:nvSpPr>
        <p:spPr>
          <a:xfrm>
            <a:off x="-900715" y="9216129"/>
            <a:ext cx="11499229" cy="560889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BF Specification of CVE-2014-0160</a:t>
            </a:r>
            <a:r>
              <a:rPr lang="en-US" sz="1600" dirty="0">
                <a:latin typeface="+mj-lt"/>
              </a:rPr>
              <a:t> – </a:t>
            </a:r>
            <a:r>
              <a:rPr sz="1600" dirty="0">
                <a:latin typeface="+mj-lt"/>
              </a:rPr>
              <a:t>Heartbleed </a:t>
            </a:r>
            <a:endParaRPr lang="en-US" sz="1600" dirty="0">
              <a:latin typeface="+mj-lt"/>
            </a:endParaRPr>
          </a:p>
          <a:p>
            <a:pPr algn="ctr"/>
            <a:r>
              <a:rPr sz="1600" dirty="0">
                <a:latin typeface="+mj-lt"/>
              </a:rPr>
              <a:t>in OpenSSL v1.0.1 before v1.0.1g</a:t>
            </a:r>
          </a:p>
        </p:txBody>
      </p:sp>
      <p:sp>
        <p:nvSpPr>
          <p:cNvPr id="161" name=" 160">
            <a:extLst>
              <a:ext uri="{FF2B5EF4-FFF2-40B4-BE49-F238E27FC236}">
                <a16:creationId xmlns:a16="http://schemas.microsoft.com/office/drawing/2014/main" id="{BB9F6145-D5A8-F6E2-CCFB-168861CCFE93}"/>
              </a:ext>
            </a:extLst>
          </p:cNvPr>
          <p:cNvSpPr/>
          <p:nvPr/>
        </p:nvSpPr>
        <p:spPr>
          <a:xfrm>
            <a:off x="-900715" y="10104748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_INP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Data Verification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(DVR)</a:t>
            </a:r>
          </a:p>
        </p:txBody>
      </p:sp>
      <p:sp>
        <p:nvSpPr>
          <p:cNvPr id="162" name=" 161">
            <a:extLst>
              <a:ext uri="{FF2B5EF4-FFF2-40B4-BE49-F238E27FC236}">
                <a16:creationId xmlns:a16="http://schemas.microsoft.com/office/drawing/2014/main" id="{98CA9160-3AD9-AF0D-1238-F78FB9B9DD0D}"/>
              </a:ext>
            </a:extLst>
          </p:cNvPr>
          <p:cNvSpPr/>
          <p:nvPr/>
        </p:nvSpPr>
        <p:spPr>
          <a:xfrm>
            <a:off x="1008508" y="9997613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163" name=" 162">
            <a:extLst>
              <a:ext uri="{FF2B5EF4-FFF2-40B4-BE49-F238E27FC236}">
                <a16:creationId xmlns:a16="http://schemas.microsoft.com/office/drawing/2014/main" id="{508110D7-EE13-F955-8143-2DE368565560}"/>
              </a:ext>
            </a:extLst>
          </p:cNvPr>
          <p:cNvSpPr/>
          <p:nvPr/>
        </p:nvSpPr>
        <p:spPr>
          <a:xfrm>
            <a:off x="4379419" y="9997613"/>
            <a:ext cx="2501007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64" name=" 163">
            <a:extLst>
              <a:ext uri="{FF2B5EF4-FFF2-40B4-BE49-F238E27FC236}">
                <a16:creationId xmlns:a16="http://schemas.microsoft.com/office/drawing/2014/main" id="{5E29CED6-362B-7401-60F8-1D3B0419C4E1}"/>
              </a:ext>
            </a:extLst>
          </p:cNvPr>
          <p:cNvSpPr/>
          <p:nvPr/>
        </p:nvSpPr>
        <p:spPr>
          <a:xfrm>
            <a:off x="7596684" y="9997613"/>
            <a:ext cx="267117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Error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65A1B843-53D0-7068-99D3-3ABD6A10091C}"/>
              </a:ext>
            </a:extLst>
          </p:cNvPr>
          <p:cNvSpPr/>
          <p:nvPr/>
        </p:nvSpPr>
        <p:spPr>
          <a:xfrm>
            <a:off x="1008508" y="10315169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in 'dtls1_process_heartbeat(SSL *s)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CD3BDD-3AA9-6409-55D4-619249F0C435}"/>
              </a:ext>
            </a:extLst>
          </p:cNvPr>
          <p:cNvSpPr/>
          <p:nvPr/>
        </p:nvSpPr>
        <p:spPr>
          <a:xfrm>
            <a:off x="4379420" y="10315169"/>
            <a:ext cx="2501006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Verify</a:t>
            </a:r>
            <a:endParaRPr lang="en-US" sz="1600" dirty="0">
              <a:solidFill>
                <a:srgbClr val="660066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length</a:t>
            </a:r>
            <a:endParaRPr sz="14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4DD4E17-EE3F-1AD9-CD5E-CF98B4F2D6F2}"/>
              </a:ext>
            </a:extLst>
          </p:cNvPr>
          <p:cNvSpPr/>
          <p:nvPr/>
        </p:nvSpPr>
        <p:spPr>
          <a:xfrm>
            <a:off x="7596686" y="10315169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Inconsistent Value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'payload'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9BE2E37-F5AE-24B1-49FA-1BB2D893F471}"/>
              </a:ext>
            </a:extLst>
          </p:cNvPr>
          <p:cNvCxnSpPr>
            <a:cxnSpLocks/>
            <a:stCxn id="165" idx="3"/>
            <a:endCxn id="166" idx="1"/>
          </p:cNvCxnSpPr>
          <p:nvPr/>
        </p:nvCxnSpPr>
        <p:spPr>
          <a:xfrm>
            <a:off x="3679833" y="10645169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3C29929-937F-1212-6B8B-5190A1946428}"/>
              </a:ext>
            </a:extLst>
          </p:cNvPr>
          <p:cNvCxnSpPr>
            <a:cxnSpLocks/>
            <a:endCxn id="167" idx="1"/>
          </p:cNvCxnSpPr>
          <p:nvPr/>
        </p:nvCxnSpPr>
        <p:spPr>
          <a:xfrm>
            <a:off x="6880426" y="10645169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177" name=" 176">
            <a:extLst>
              <a:ext uri="{FF2B5EF4-FFF2-40B4-BE49-F238E27FC236}">
                <a16:creationId xmlns:a16="http://schemas.microsoft.com/office/drawing/2014/main" id="{31D302A1-0817-1D56-584C-8BD1C52424F2}"/>
              </a:ext>
            </a:extLst>
          </p:cNvPr>
          <p:cNvSpPr/>
          <p:nvPr/>
        </p:nvSpPr>
        <p:spPr>
          <a:xfrm>
            <a:off x="8390015" y="10976624"/>
            <a:ext cx="216123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Transferred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via network</a:t>
            </a:r>
          </a:p>
        </p:txBody>
      </p:sp>
      <p:sp>
        <p:nvSpPr>
          <p:cNvPr id="178" name=" 177">
            <a:extLst>
              <a:ext uri="{FF2B5EF4-FFF2-40B4-BE49-F238E27FC236}">
                <a16:creationId xmlns:a16="http://schemas.microsoft.com/office/drawing/2014/main" id="{4F7B1AC9-4792-17BE-D596-85A83E373027}"/>
              </a:ext>
            </a:extLst>
          </p:cNvPr>
          <p:cNvSpPr/>
          <p:nvPr/>
        </p:nvSpPr>
        <p:spPr>
          <a:xfrm>
            <a:off x="1009429" y="10974656"/>
            <a:ext cx="3245039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Range</a:t>
            </a:r>
          </a:p>
          <a:p>
            <a:r>
              <a:rPr sz="1400" dirty="0">
                <a:solidFill>
                  <a:srgbClr val="7F7F7F"/>
                </a:solidFill>
                <a:latin typeface="+mj-lt"/>
              </a:rPr>
              <a:t>1 + 2 + 16 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r>
              <a:rPr sz="1400" dirty="0">
                <a:solidFill>
                  <a:srgbClr val="7F7F7F"/>
                </a:solidFill>
                <a:latin typeface="+mj-lt"/>
              </a:rPr>
              <a:t>
1 + 2 + payload + 16 &lt;= s-&gt;s3-&gt;</a:t>
            </a:r>
            <a:r>
              <a:rPr sz="1400" dirty="0" err="1">
                <a:solidFill>
                  <a:srgbClr val="7F7F7F"/>
                </a:solidFill>
                <a:latin typeface="+mj-lt"/>
              </a:rPr>
              <a:t>rrec.length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79" name=" 178">
            <a:extLst>
              <a:ext uri="{FF2B5EF4-FFF2-40B4-BE49-F238E27FC236}">
                <a16:creationId xmlns:a16="http://schemas.microsoft.com/office/drawing/2014/main" id="{008448E8-902A-0049-9722-108CAF94267E}"/>
              </a:ext>
            </a:extLst>
          </p:cNvPr>
          <p:cNvSpPr/>
          <p:nvPr/>
        </p:nvSpPr>
        <p:spPr>
          <a:xfrm>
            <a:off x="4537707" y="10974656"/>
            <a:ext cx="3043433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/d1_both.c: 1462</a:t>
            </a:r>
            <a:r>
              <a:rPr lang="en-US" sz="1400" dirty="0">
                <a:solidFill>
                  <a:srgbClr val="7F7F7F"/>
                </a:solidFill>
                <a:latin typeface="+mj-lt"/>
              </a:rPr>
              <a:t> </a:t>
            </a:r>
          </a:p>
          <a:p>
            <a:r>
              <a:rPr sz="1400" dirty="0" err="1">
                <a:solidFill>
                  <a:srgbClr val="7F7F7F"/>
                </a:solidFill>
                <a:latin typeface="+mj-lt"/>
              </a:rPr>
              <a:t>ssl</a:t>
            </a:r>
            <a:r>
              <a:rPr sz="1400" dirty="0">
                <a:solidFill>
                  <a:srgbClr val="7F7F7F"/>
                </a:solidFill>
                <a:latin typeface="+mj-lt"/>
              </a:rPr>
              <a:t> /t1_lib.c: 2591</a:t>
            </a:r>
          </a:p>
        </p:txBody>
      </p:sp>
      <p:sp>
        <p:nvSpPr>
          <p:cNvPr id="180" name=" 179">
            <a:extLst>
              <a:ext uri="{FF2B5EF4-FFF2-40B4-BE49-F238E27FC236}">
                <a16:creationId xmlns:a16="http://schemas.microsoft.com/office/drawing/2014/main" id="{7FD5E692-765B-F3A1-6D2F-3BD7A6440C5F}"/>
              </a:ext>
            </a:extLst>
          </p:cNvPr>
          <p:cNvSpPr/>
          <p:nvPr/>
        </p:nvSpPr>
        <p:spPr>
          <a:xfrm>
            <a:off x="6571494" y="1097626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Local</a:t>
            </a:r>
          </a:p>
        </p:txBody>
      </p:sp>
      <p:sp>
        <p:nvSpPr>
          <p:cNvPr id="181" name=" 180">
            <a:extLst>
              <a:ext uri="{FF2B5EF4-FFF2-40B4-BE49-F238E27FC236}">
                <a16:creationId xmlns:a16="http://schemas.microsoft.com/office/drawing/2014/main" id="{5AAE11A2-B39E-7D48-213E-561ABEFA5127}"/>
              </a:ext>
            </a:extLst>
          </p:cNvPr>
          <p:cNvSpPr/>
          <p:nvPr/>
        </p:nvSpPr>
        <p:spPr>
          <a:xfrm>
            <a:off x="-900565" y="12880096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Addressing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(MAD)</a:t>
            </a:r>
          </a:p>
        </p:txBody>
      </p:sp>
      <p:sp>
        <p:nvSpPr>
          <p:cNvPr id="182" name=" 181">
            <a:extLst>
              <a:ext uri="{FF2B5EF4-FFF2-40B4-BE49-F238E27FC236}">
                <a16:creationId xmlns:a16="http://schemas.microsoft.com/office/drawing/2014/main" id="{2460F1BC-4CF1-9D81-C241-C81508372341}"/>
              </a:ext>
            </a:extLst>
          </p:cNvPr>
          <p:cNvSpPr/>
          <p:nvPr/>
        </p:nvSpPr>
        <p:spPr>
          <a:xfrm>
            <a:off x="1008508" y="12769935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Data Fault</a:t>
            </a:r>
          </a:p>
        </p:txBody>
      </p:sp>
      <p:sp>
        <p:nvSpPr>
          <p:cNvPr id="183" name=" 182">
            <a:extLst>
              <a:ext uri="{FF2B5EF4-FFF2-40B4-BE49-F238E27FC236}">
                <a16:creationId xmlns:a16="http://schemas.microsoft.com/office/drawing/2014/main" id="{1990BAA7-C8B2-B284-FB58-C8FC47A51340}"/>
              </a:ext>
            </a:extLst>
          </p:cNvPr>
          <p:cNvSpPr/>
          <p:nvPr/>
        </p:nvSpPr>
        <p:spPr>
          <a:xfrm>
            <a:off x="4379419" y="12769935"/>
            <a:ext cx="2501007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184" name=" 183">
            <a:extLst>
              <a:ext uri="{FF2B5EF4-FFF2-40B4-BE49-F238E27FC236}">
                <a16:creationId xmlns:a16="http://schemas.microsoft.com/office/drawing/2014/main" id="{C3D99A62-C054-3D2C-C508-0E2A211BC2A9}"/>
              </a:ext>
            </a:extLst>
          </p:cNvPr>
          <p:cNvSpPr/>
          <p:nvPr/>
        </p:nvSpPr>
        <p:spPr>
          <a:xfrm>
            <a:off x="7596684" y="12769935"/>
            <a:ext cx="2671328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Error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51D7E669-0EA0-6E79-C274-93993573C30A}"/>
              </a:ext>
            </a:extLst>
          </p:cNvPr>
          <p:cNvSpPr/>
          <p:nvPr/>
        </p:nvSpPr>
        <p:spPr>
          <a:xfrm>
            <a:off x="1008508" y="1308447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Wrong Size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11D6A40-7C1C-149F-3A8E-D60433EE1ABD}"/>
              </a:ext>
            </a:extLst>
          </p:cNvPr>
          <p:cNvSpPr/>
          <p:nvPr/>
        </p:nvSpPr>
        <p:spPr>
          <a:xfrm>
            <a:off x="4379420" y="13084473"/>
            <a:ext cx="2501006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Reposition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pointer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061DE3BF-777C-7CED-A486-5012C65A17B5}"/>
              </a:ext>
            </a:extLst>
          </p:cNvPr>
          <p:cNvSpPr/>
          <p:nvPr/>
        </p:nvSpPr>
        <p:spPr>
          <a:xfrm>
            <a:off x="7596686" y="13084473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 Pointer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'pl'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2592532-7FD1-68BC-350A-57D4208169A2}"/>
              </a:ext>
            </a:extLst>
          </p:cNvPr>
          <p:cNvCxnSpPr>
            <a:cxnSpLocks/>
            <a:stCxn id="185" idx="3"/>
            <a:endCxn id="186" idx="1"/>
          </p:cNvCxnSpPr>
          <p:nvPr/>
        </p:nvCxnSpPr>
        <p:spPr>
          <a:xfrm>
            <a:off x="3679833" y="13414473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4E62571-A762-C1B4-13E1-6CA61994B4A5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6880426" y="13414473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191" name="Connector: Curved 190">
            <a:extLst>
              <a:ext uri="{FF2B5EF4-FFF2-40B4-BE49-F238E27FC236}">
                <a16:creationId xmlns:a16="http://schemas.microsoft.com/office/drawing/2014/main" id="{558E0FF8-3C5E-615A-6095-9DAAFD8DFEAE}"/>
              </a:ext>
            </a:extLst>
          </p:cNvPr>
          <p:cNvCxnSpPr>
            <a:cxnSpLocks/>
            <a:stCxn id="167" idx="3"/>
            <a:endCxn id="185" idx="1"/>
          </p:cNvCxnSpPr>
          <p:nvPr/>
        </p:nvCxnSpPr>
        <p:spPr>
          <a:xfrm flipH="1">
            <a:off x="1008508" y="10645169"/>
            <a:ext cx="9259503" cy="2769304"/>
          </a:xfrm>
          <a:prstGeom prst="curvedConnector5">
            <a:avLst>
              <a:gd name="adj1" fmla="val -2469"/>
              <a:gd name="adj2" fmla="val 50000"/>
              <a:gd name="adj3" fmla="val 102469"/>
            </a:avLst>
          </a:prstGeom>
          <a:ln w="6350">
            <a:solidFill/>
            <a:tailEnd type="triangle"/>
          </a:ln>
        </p:spPr>
      </p:cxnSp>
      <p:sp>
        <p:nvSpPr>
          <p:cNvPr id="192" name=" 191">
            <a:extLst>
              <a:ext uri="{FF2B5EF4-FFF2-40B4-BE49-F238E27FC236}">
                <a16:creationId xmlns:a16="http://schemas.microsoft.com/office/drawing/2014/main" id="{58FEC309-3B87-AF92-2500-C4DD620F9537}"/>
              </a:ext>
            </a:extLst>
          </p:cNvPr>
          <p:cNvSpPr/>
          <p:nvPr/>
        </p:nvSpPr>
        <p:spPr>
          <a:xfrm>
            <a:off x="6160832" y="1374592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193" name=" 192">
            <a:extLst>
              <a:ext uri="{FF2B5EF4-FFF2-40B4-BE49-F238E27FC236}">
                <a16:creationId xmlns:a16="http://schemas.microsoft.com/office/drawing/2014/main" id="{5F63D0C1-3FAA-E8DF-11A6-8D8A0BAA1D90}"/>
              </a:ext>
            </a:extLst>
          </p:cNvPr>
          <p:cNvSpPr/>
          <p:nvPr/>
        </p:nvSpPr>
        <p:spPr>
          <a:xfrm>
            <a:off x="7768147" y="13745928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Used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for  s→s3→rrec.data[0]</a:t>
            </a:r>
          </a:p>
        </p:txBody>
      </p:sp>
      <p:sp>
        <p:nvSpPr>
          <p:cNvPr id="194" name=" 193">
            <a:extLst>
              <a:ext uri="{FF2B5EF4-FFF2-40B4-BE49-F238E27FC236}">
                <a16:creationId xmlns:a16="http://schemas.microsoft.com/office/drawing/2014/main" id="{B531F808-CCD8-6574-35B0-BBBE5D7BDD28}"/>
              </a:ext>
            </a:extLst>
          </p:cNvPr>
          <p:cNvSpPr/>
          <p:nvPr/>
        </p:nvSpPr>
        <p:spPr>
          <a:xfrm>
            <a:off x="1009429" y="13761343"/>
            <a:ext cx="2037668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195" name=" 194">
            <a:extLst>
              <a:ext uri="{FF2B5EF4-FFF2-40B4-BE49-F238E27FC236}">
                <a16:creationId xmlns:a16="http://schemas.microsoft.com/office/drawing/2014/main" id="{63CBE3CE-708E-3C25-CC44-3B5297B39C2C}"/>
              </a:ext>
            </a:extLst>
          </p:cNvPr>
          <p:cNvSpPr/>
          <p:nvPr/>
        </p:nvSpPr>
        <p:spPr>
          <a:xfrm>
            <a:off x="2472086" y="13751226"/>
            <a:ext cx="2904276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196" name=" 195">
            <a:extLst>
              <a:ext uri="{FF2B5EF4-FFF2-40B4-BE49-F238E27FC236}">
                <a16:creationId xmlns:a16="http://schemas.microsoft.com/office/drawing/2014/main" id="{78C9620D-F12C-0FEE-238C-31245A3AF0C0}"/>
              </a:ext>
            </a:extLst>
          </p:cNvPr>
          <p:cNvSpPr/>
          <p:nvPr/>
        </p:nvSpPr>
        <p:spPr>
          <a:xfrm>
            <a:off x="4297169" y="13761343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197" name=" 196">
            <a:extLst>
              <a:ext uri="{FF2B5EF4-FFF2-40B4-BE49-F238E27FC236}">
                <a16:creationId xmlns:a16="http://schemas.microsoft.com/office/drawing/2014/main" id="{2313B4A1-044A-5E60-C989-E17D86528FD6}"/>
              </a:ext>
            </a:extLst>
          </p:cNvPr>
          <p:cNvSpPr/>
          <p:nvPr/>
        </p:nvSpPr>
        <p:spPr>
          <a:xfrm>
            <a:off x="-900565" y="1553989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198" name=" 197">
            <a:extLst>
              <a:ext uri="{FF2B5EF4-FFF2-40B4-BE49-F238E27FC236}">
                <a16:creationId xmlns:a16="http://schemas.microsoft.com/office/drawing/2014/main" id="{370BDB1B-6A84-3FD6-EC20-23A7FF75E479}"/>
              </a:ext>
            </a:extLst>
          </p:cNvPr>
          <p:cNvSpPr/>
          <p:nvPr/>
        </p:nvSpPr>
        <p:spPr>
          <a:xfrm>
            <a:off x="1008508" y="15457559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Fault</a:t>
            </a:r>
          </a:p>
        </p:txBody>
      </p:sp>
      <p:sp>
        <p:nvSpPr>
          <p:cNvPr id="199" name=" 198">
            <a:extLst>
              <a:ext uri="{FF2B5EF4-FFF2-40B4-BE49-F238E27FC236}">
                <a16:creationId xmlns:a16="http://schemas.microsoft.com/office/drawing/2014/main" id="{58C72448-5B8E-7C46-4ABD-C9773E5A240D}"/>
              </a:ext>
            </a:extLst>
          </p:cNvPr>
          <p:cNvSpPr/>
          <p:nvPr/>
        </p:nvSpPr>
        <p:spPr>
          <a:xfrm>
            <a:off x="4379419" y="15457559"/>
            <a:ext cx="2501007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A680C7CC-4706-D9A9-DF51-D1C13E18A4B8}"/>
              </a:ext>
            </a:extLst>
          </p:cNvPr>
          <p:cNvSpPr/>
          <p:nvPr/>
        </p:nvSpPr>
        <p:spPr>
          <a:xfrm>
            <a:off x="1008508" y="15771947"/>
            <a:ext cx="2671325" cy="6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Over Bound Pointer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in '</a:t>
            </a:r>
            <a:r>
              <a:rPr lang="en-US" sz="1400" dirty="0" err="1">
                <a:solidFill>
                  <a:srgbClr val="7F7F7F"/>
                </a:solidFill>
              </a:rPr>
              <a:t>memcpy</a:t>
            </a:r>
            <a:r>
              <a:rPr lang="en-US" sz="1400" dirty="0">
                <a:solidFill>
                  <a:srgbClr val="7F7F7F"/>
                </a:solidFill>
              </a:rPr>
              <a:t>(bp, pl, payload)'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DBD68C1-AF8B-A56A-37AB-C69A467AB65C}"/>
              </a:ext>
            </a:extLst>
          </p:cNvPr>
          <p:cNvSpPr/>
          <p:nvPr/>
        </p:nvSpPr>
        <p:spPr>
          <a:xfrm>
            <a:off x="4379420" y="15771947"/>
            <a:ext cx="2501006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Read</a:t>
            </a:r>
          </a:p>
          <a:p>
            <a:pPr algn="ctr"/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0192FE65-32C9-4B1C-C524-F0900DE2A92D}"/>
              </a:ext>
            </a:extLst>
          </p:cNvPr>
          <p:cNvSpPr/>
          <p:nvPr/>
        </p:nvSpPr>
        <p:spPr>
          <a:xfrm>
            <a:off x="7596686" y="15771947"/>
            <a:ext cx="2671325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Buffer Over-Read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'pl'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6B06E3A-1810-4956-258E-14F4BE5D738A}"/>
              </a:ext>
            </a:extLst>
          </p:cNvPr>
          <p:cNvCxnSpPr>
            <a:cxnSpLocks/>
            <a:stCxn id="200" idx="3"/>
            <a:endCxn id="201" idx="1"/>
          </p:cNvCxnSpPr>
          <p:nvPr/>
        </p:nvCxnSpPr>
        <p:spPr>
          <a:xfrm>
            <a:off x="3679833" y="16101947"/>
            <a:ext cx="699587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4E9D4C8-FA3A-0C0B-2E25-7BF5C794F86F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6880426" y="16101947"/>
            <a:ext cx="716260" cy="0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288" name="Connector: Curved 287">
            <a:extLst>
              <a:ext uri="{FF2B5EF4-FFF2-40B4-BE49-F238E27FC236}">
                <a16:creationId xmlns:a16="http://schemas.microsoft.com/office/drawing/2014/main" id="{7DB51B90-5DAF-C31E-BA68-5A3A54F922C1}"/>
              </a:ext>
            </a:extLst>
          </p:cNvPr>
          <p:cNvCxnSpPr>
            <a:cxnSpLocks/>
            <a:stCxn id="188" idx="3"/>
            <a:endCxn id="200" idx="1"/>
          </p:cNvCxnSpPr>
          <p:nvPr/>
        </p:nvCxnSpPr>
        <p:spPr>
          <a:xfrm flipH="1">
            <a:off x="1008508" y="13414473"/>
            <a:ext cx="9259503" cy="2687474"/>
          </a:xfrm>
          <a:prstGeom prst="curvedConnector5">
            <a:avLst>
              <a:gd name="adj1" fmla="val -2469"/>
              <a:gd name="adj2" fmla="val 50000"/>
              <a:gd name="adj3" fmla="val 102469"/>
            </a:avLst>
          </a:prstGeom>
          <a:ln w="6350">
            <a:solidFill/>
            <a:tailEnd type="triangle"/>
          </a:ln>
        </p:spPr>
      </p:cxnSp>
      <p:sp>
        <p:nvSpPr>
          <p:cNvPr id="289" name=" 288">
            <a:extLst>
              <a:ext uri="{FF2B5EF4-FFF2-40B4-BE49-F238E27FC236}">
                <a16:creationId xmlns:a16="http://schemas.microsoft.com/office/drawing/2014/main" id="{E556EE60-B371-9B3E-54FE-1BF50A1E21F7}"/>
              </a:ext>
            </a:extLst>
          </p:cNvPr>
          <p:cNvSpPr/>
          <p:nvPr/>
        </p:nvSpPr>
        <p:spPr>
          <a:xfrm>
            <a:off x="7874257" y="16433402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Address State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Heap</a:t>
            </a:r>
          </a:p>
        </p:txBody>
      </p:sp>
      <p:sp>
        <p:nvSpPr>
          <p:cNvPr id="290" name=" 289">
            <a:extLst>
              <a:ext uri="{FF2B5EF4-FFF2-40B4-BE49-F238E27FC236}">
                <a16:creationId xmlns:a16="http://schemas.microsoft.com/office/drawing/2014/main" id="{DA5B1DE5-5F88-569A-B97B-9AF29D2AAF2C}"/>
              </a:ext>
            </a:extLst>
          </p:cNvPr>
          <p:cNvSpPr/>
          <p:nvPr/>
        </p:nvSpPr>
        <p:spPr>
          <a:xfrm>
            <a:off x="9403721" y="16424488"/>
            <a:ext cx="1179534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Used</a:t>
            </a:r>
          </a:p>
        </p:txBody>
      </p:sp>
      <p:sp>
        <p:nvSpPr>
          <p:cNvPr id="291" name=" 290">
            <a:extLst>
              <a:ext uri="{FF2B5EF4-FFF2-40B4-BE49-F238E27FC236}">
                <a16:creationId xmlns:a16="http://schemas.microsoft.com/office/drawing/2014/main" id="{249154FF-FCC0-DD32-900C-AE5EA0121498}"/>
              </a:ext>
            </a:extLst>
          </p:cNvPr>
          <p:cNvSpPr/>
          <p:nvPr/>
        </p:nvSpPr>
        <p:spPr>
          <a:xfrm>
            <a:off x="1009429" y="16448817"/>
            <a:ext cx="1900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Sequential</a:t>
            </a:r>
          </a:p>
        </p:txBody>
      </p:sp>
      <p:sp>
        <p:nvSpPr>
          <p:cNvPr id="292" name=" 291">
            <a:extLst>
              <a:ext uri="{FF2B5EF4-FFF2-40B4-BE49-F238E27FC236}">
                <a16:creationId xmlns:a16="http://schemas.microsoft.com/office/drawing/2014/main" id="{9DB57C2E-0B56-9FF2-350C-378A41366AF4}"/>
              </a:ext>
            </a:extLst>
          </p:cNvPr>
          <p:cNvSpPr/>
          <p:nvPr/>
        </p:nvSpPr>
        <p:spPr>
          <a:xfrm>
            <a:off x="2283139" y="16448817"/>
            <a:ext cx="3024332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Third-Party</a:t>
            </a:r>
          </a:p>
          <a:p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/d1_both.c:1487 </a:t>
            </a:r>
            <a:br>
              <a:rPr lang="en-US" sz="1400" dirty="0">
                <a:solidFill>
                  <a:srgbClr val="7F7F7F"/>
                </a:solidFill>
              </a:rPr>
            </a:br>
            <a:r>
              <a:rPr lang="en-US" sz="1400" dirty="0" err="1">
                <a:solidFill>
                  <a:srgbClr val="7F7F7F"/>
                </a:solidFill>
              </a:rPr>
              <a:t>ssl</a:t>
            </a:r>
            <a:r>
              <a:rPr lang="en-US" sz="1400" dirty="0">
                <a:solidFill>
                  <a:srgbClr val="7F7F7F"/>
                </a:solidFill>
              </a:rPr>
              <a:t> /t1_lib.c:2620</a:t>
            </a:r>
          </a:p>
        </p:txBody>
      </p:sp>
      <p:sp>
        <p:nvSpPr>
          <p:cNvPr id="293" name=" 292">
            <a:extLst>
              <a:ext uri="{FF2B5EF4-FFF2-40B4-BE49-F238E27FC236}">
                <a16:creationId xmlns:a16="http://schemas.microsoft.com/office/drawing/2014/main" id="{E2FDC6F6-DE0E-CA23-46C8-6B9EDE7D5193}"/>
              </a:ext>
            </a:extLst>
          </p:cNvPr>
          <p:cNvSpPr/>
          <p:nvPr/>
        </p:nvSpPr>
        <p:spPr>
          <a:xfrm>
            <a:off x="4086428" y="16448817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sz="1600" dirty="0">
                <a:solidFill>
                  <a:srgbClr val="660066"/>
                </a:solidFill>
                <a:latin typeface="+mj-lt"/>
              </a:rPr>
              <a:t>Userland</a:t>
            </a:r>
          </a:p>
        </p:txBody>
      </p:sp>
      <p:sp>
        <p:nvSpPr>
          <p:cNvPr id="294" name=" 293">
            <a:extLst>
              <a:ext uri="{FF2B5EF4-FFF2-40B4-BE49-F238E27FC236}">
                <a16:creationId xmlns:a16="http://schemas.microsoft.com/office/drawing/2014/main" id="{927F242B-48AD-DF62-C46E-261418771B9A}"/>
              </a:ext>
            </a:extLst>
          </p:cNvPr>
          <p:cNvSpPr/>
          <p:nvPr/>
        </p:nvSpPr>
        <p:spPr>
          <a:xfrm>
            <a:off x="10782228" y="17744808"/>
            <a:ext cx="776893" cy="260000"/>
          </a:xfrm>
        </p:spPr>
        <p:txBody>
          <a:bodyPr lIns="20000" rIns="20000"/>
          <a:lstStyle/>
          <a:p>
            <a:pPr algn="ctr"/>
            <a:r>
              <a:rPr lang="en-US" sz="1600" dirty="0">
                <a:latin typeface="+mj-lt"/>
              </a:rPr>
              <a:t>Failure</a:t>
            </a:r>
            <a:endParaRPr sz="1600" dirty="0">
              <a:latin typeface="+mj-lt"/>
            </a:endParaRPr>
          </a:p>
        </p:txBody>
      </p:sp>
      <p:cxnSp>
        <p:nvCxnSpPr>
          <p:cNvPr id="295" name="Connector: Curved 294">
            <a:extLst>
              <a:ext uri="{FF2B5EF4-FFF2-40B4-BE49-F238E27FC236}">
                <a16:creationId xmlns:a16="http://schemas.microsoft.com/office/drawing/2014/main" id="{32306CD9-500C-1DA3-1301-794A668EA3A0}"/>
              </a:ext>
            </a:extLst>
          </p:cNvPr>
          <p:cNvCxnSpPr>
            <a:cxnSpLocks/>
            <a:stCxn id="202" idx="3"/>
            <a:endCxn id="322" idx="0"/>
          </p:cNvCxnSpPr>
          <p:nvPr/>
        </p:nvCxnSpPr>
        <p:spPr>
          <a:xfrm>
            <a:off x="10268011" y="16101947"/>
            <a:ext cx="514218" cy="1133931"/>
          </a:xfrm>
          <a:prstGeom prst="curvedConnector2">
            <a:avLst/>
          </a:prstGeom>
          <a:ln w="6350">
            <a:solidFill/>
            <a:tailEnd type="triangle"/>
          </a:ln>
        </p:spPr>
      </p:cxnSp>
      <p:cxnSp>
        <p:nvCxnSpPr>
          <p:cNvPr id="296" name="Google Shape;508;p27">
            <a:extLst>
              <a:ext uri="{FF2B5EF4-FFF2-40B4-BE49-F238E27FC236}">
                <a16:creationId xmlns:a16="http://schemas.microsoft.com/office/drawing/2014/main" id="{944F8837-52D1-2AEF-7231-DBCCFF65E3DB}"/>
              </a:ext>
            </a:extLst>
          </p:cNvPr>
          <p:cNvCxnSpPr>
            <a:cxnSpLocks/>
            <a:stCxn id="299" idx="3"/>
            <a:endCxn id="322" idx="4"/>
          </p:cNvCxnSpPr>
          <p:nvPr/>
        </p:nvCxnSpPr>
        <p:spPr>
          <a:xfrm flipV="1">
            <a:off x="10268011" y="17467614"/>
            <a:ext cx="514218" cy="1137029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508;p27">
            <a:extLst>
              <a:ext uri="{FF2B5EF4-FFF2-40B4-BE49-F238E27FC236}">
                <a16:creationId xmlns:a16="http://schemas.microsoft.com/office/drawing/2014/main" id="{4071C259-2B3A-5F43-92DB-C727BECA248E}"/>
              </a:ext>
            </a:extLst>
          </p:cNvPr>
          <p:cNvCxnSpPr>
            <a:cxnSpLocks/>
            <a:stCxn id="322" idx="6"/>
            <a:endCxn id="324" idx="0"/>
          </p:cNvCxnSpPr>
          <p:nvPr/>
        </p:nvCxnSpPr>
        <p:spPr>
          <a:xfrm>
            <a:off x="10890565" y="17351746"/>
            <a:ext cx="661868" cy="523062"/>
          </a:xfrm>
          <a:prstGeom prst="curvedConnector2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6066B30C-DBB6-D74B-2D18-70674FF676E4}"/>
              </a:ext>
            </a:extLst>
          </p:cNvPr>
          <p:cNvSpPr/>
          <p:nvPr/>
        </p:nvSpPr>
        <p:spPr>
          <a:xfrm>
            <a:off x="1008508" y="18274643"/>
            <a:ext cx="2671325" cy="6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 anchor="ctr"/>
          <a:lstStyle/>
          <a:p>
            <a:pPr algn="ctr"/>
            <a:r>
              <a:rPr sz="1600" dirty="0">
                <a:solidFill>
                  <a:srgbClr val="660066"/>
                </a:solidFill>
                <a:latin typeface="+mj-lt"/>
              </a:rPr>
              <a:t>Missing Code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730EDCC1-1670-156F-CE1E-EA53826C119A}"/>
              </a:ext>
            </a:extLst>
          </p:cNvPr>
          <p:cNvSpPr/>
          <p:nvPr/>
        </p:nvSpPr>
        <p:spPr>
          <a:xfrm>
            <a:off x="7596684" y="18274643"/>
            <a:ext cx="2671327" cy="6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F4F2F8"/>
            </a:solidFill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Not Cleared 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166B317-E115-90E1-D347-2FD1F5214E2D}"/>
              </a:ext>
            </a:extLst>
          </p:cNvPr>
          <p:cNvCxnSpPr>
            <a:cxnSpLocks/>
            <a:stCxn id="298" idx="3"/>
            <a:endCxn id="305" idx="1"/>
          </p:cNvCxnSpPr>
          <p:nvPr/>
        </p:nvCxnSpPr>
        <p:spPr>
          <a:xfrm flipV="1">
            <a:off x="3679833" y="18598897"/>
            <a:ext cx="699587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D25F6EBB-D69E-2FCC-3C41-5C01852A2609}"/>
              </a:ext>
            </a:extLst>
          </p:cNvPr>
          <p:cNvCxnSpPr>
            <a:cxnSpLocks/>
            <a:endCxn id="299" idx="1"/>
          </p:cNvCxnSpPr>
          <p:nvPr/>
        </p:nvCxnSpPr>
        <p:spPr>
          <a:xfrm>
            <a:off x="6880426" y="18598897"/>
            <a:ext cx="716258" cy="5746"/>
          </a:xfrm>
          <a:prstGeom prst="straightConnector1">
            <a:avLst/>
          </a:prstGeom>
          <a:ln w="6350">
            <a:solidFill/>
            <a:tailEnd type="triangle"/>
          </a:ln>
        </p:spPr>
      </p:cxnSp>
      <p:sp>
        <p:nvSpPr>
          <p:cNvPr id="302" name=" 301">
            <a:extLst>
              <a:ext uri="{FF2B5EF4-FFF2-40B4-BE49-F238E27FC236}">
                <a16:creationId xmlns:a16="http://schemas.microsoft.com/office/drawing/2014/main" id="{1B814298-AB7E-5311-5819-107C4CB480FD}"/>
              </a:ext>
            </a:extLst>
          </p:cNvPr>
          <p:cNvSpPr/>
          <p:nvPr/>
        </p:nvSpPr>
        <p:spPr>
          <a:xfrm>
            <a:off x="7915095" y="18936098"/>
            <a:ext cx="2157527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</a:t>
            </a:r>
            <a:r>
              <a:rPr sz="1600" dirty="0">
                <a:latin typeface="+mj-lt"/>
              </a:rPr>
              <a:t> State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Heap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03" name=" 302">
            <a:extLst>
              <a:ext uri="{FF2B5EF4-FFF2-40B4-BE49-F238E27FC236}">
                <a16:creationId xmlns:a16="http://schemas.microsoft.com/office/drawing/2014/main" id="{21FFC155-181E-7EE8-4387-04966CA8C0DA}"/>
              </a:ext>
            </a:extLst>
          </p:cNvPr>
          <p:cNvSpPr/>
          <p:nvPr/>
        </p:nvSpPr>
        <p:spPr>
          <a:xfrm>
            <a:off x="1009429" y="18951513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Mechanism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Sequential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04" name=" 303">
            <a:extLst>
              <a:ext uri="{FF2B5EF4-FFF2-40B4-BE49-F238E27FC236}">
                <a16:creationId xmlns:a16="http://schemas.microsoft.com/office/drawing/2014/main" id="{6C89DD88-DE7C-4005-FBFF-5C8FF726578C}"/>
              </a:ext>
            </a:extLst>
          </p:cNvPr>
          <p:cNvSpPr/>
          <p:nvPr/>
        </p:nvSpPr>
        <p:spPr>
          <a:xfrm>
            <a:off x="2427695" y="18951513"/>
            <a:ext cx="2475000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Source Code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Codebase</a:t>
            </a:r>
            <a:endParaRPr sz="1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C1C073BF-819B-FD60-2DF4-9954EFDF397C}"/>
              </a:ext>
            </a:extLst>
          </p:cNvPr>
          <p:cNvSpPr/>
          <p:nvPr/>
        </p:nvSpPr>
        <p:spPr>
          <a:xfrm>
            <a:off x="4379420" y="18268897"/>
            <a:ext cx="2501006" cy="660000"/>
          </a:xfrm>
          <a:prstGeom prst="rect">
            <a:avLst/>
          </a:prstGeom>
          <a:ln w="6350">
            <a:solidFill/>
          </a:ln>
        </p:spPr>
        <p:txBody>
          <a:bodyPr lIns="20000" rIns="20000" anchor="ctr"/>
          <a:lstStyle/>
          <a:p>
            <a:pPr algn="ctr"/>
            <a:r>
              <a:rPr lang="en-US" sz="1600" dirty="0">
                <a:solidFill>
                  <a:srgbClr val="660066"/>
                </a:solidFill>
                <a:latin typeface="+mj-lt"/>
              </a:rPr>
              <a:t>Clear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400" dirty="0">
                <a:solidFill>
                  <a:srgbClr val="7F7F7F"/>
                </a:solidFill>
              </a:rPr>
              <a:t>object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306" name=" 305">
            <a:extLst>
              <a:ext uri="{FF2B5EF4-FFF2-40B4-BE49-F238E27FC236}">
                <a16:creationId xmlns:a16="http://schemas.microsoft.com/office/drawing/2014/main" id="{CAD46837-F95B-AE94-3450-06B1B14F7184}"/>
              </a:ext>
            </a:extLst>
          </p:cNvPr>
          <p:cNvSpPr/>
          <p:nvPr/>
        </p:nvSpPr>
        <p:spPr>
          <a:xfrm>
            <a:off x="4032118" y="18957638"/>
            <a:ext cx="1762255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Execution Space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Userland</a:t>
            </a:r>
            <a:endParaRPr sz="1600" dirty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307" name=" 306">
            <a:extLst>
              <a:ext uri="{FF2B5EF4-FFF2-40B4-BE49-F238E27FC236}">
                <a16:creationId xmlns:a16="http://schemas.microsoft.com/office/drawing/2014/main" id="{12B6CAC4-4443-1734-6B0F-33989A9997D9}"/>
              </a:ext>
            </a:extLst>
          </p:cNvPr>
          <p:cNvSpPr/>
          <p:nvPr/>
        </p:nvSpPr>
        <p:spPr>
          <a:xfrm>
            <a:off x="-900715" y="18053690"/>
            <a:ext cx="2023138" cy="660000"/>
          </a:xfrm>
        </p:spPr>
        <p:txBody>
          <a:bodyPr lIns="20000" rIns="20000" anchor="ctr"/>
          <a:lstStyle/>
          <a:p>
            <a:r>
              <a:rPr lang="en-US" sz="1600" dirty="0">
                <a:latin typeface="+mj-lt"/>
              </a:rPr>
              <a:t>_MEM Weakness</a:t>
            </a:r>
          </a:p>
          <a:p>
            <a:pPr>
              <a:spcBef>
                <a:spcPts val="500"/>
              </a:spcBef>
            </a:pPr>
            <a:r>
              <a:rPr sz="1600" dirty="0">
                <a:solidFill>
                  <a:srgbClr val="660066"/>
                </a:solidFill>
                <a:latin typeface="+mj-lt"/>
              </a:rPr>
              <a:t>Memory Use</a:t>
            </a:r>
            <a:r>
              <a:rPr lang="en-US" sz="1600" dirty="0">
                <a:solidFill>
                  <a:srgbClr val="660066"/>
                </a:solidFill>
                <a:latin typeface="+mj-lt"/>
              </a:rPr>
              <a:t> </a:t>
            </a:r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sz="1600" dirty="0">
                <a:solidFill>
                  <a:srgbClr val="660066"/>
                </a:solidFill>
                <a:latin typeface="+mj-lt"/>
              </a:rPr>
              <a:t>(MUS)</a:t>
            </a:r>
          </a:p>
        </p:txBody>
      </p:sp>
      <p:sp>
        <p:nvSpPr>
          <p:cNvPr id="308" name=" 307">
            <a:extLst>
              <a:ext uri="{FF2B5EF4-FFF2-40B4-BE49-F238E27FC236}">
                <a16:creationId xmlns:a16="http://schemas.microsoft.com/office/drawing/2014/main" id="{CE81002A-CCFA-B09F-715C-56101AFC36B5}"/>
              </a:ext>
            </a:extLst>
          </p:cNvPr>
          <p:cNvSpPr/>
          <p:nvPr/>
        </p:nvSpPr>
        <p:spPr>
          <a:xfrm>
            <a:off x="1008508" y="17950692"/>
            <a:ext cx="2671326" cy="26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Code Defect Bug</a:t>
            </a:r>
          </a:p>
        </p:txBody>
      </p:sp>
      <p:sp>
        <p:nvSpPr>
          <p:cNvPr id="309" name=" 308">
            <a:extLst>
              <a:ext uri="{FF2B5EF4-FFF2-40B4-BE49-F238E27FC236}">
                <a16:creationId xmlns:a16="http://schemas.microsoft.com/office/drawing/2014/main" id="{76C787FE-EA52-D814-87BF-222BA3BFF923}"/>
              </a:ext>
            </a:extLst>
          </p:cNvPr>
          <p:cNvSpPr/>
          <p:nvPr/>
        </p:nvSpPr>
        <p:spPr>
          <a:xfrm>
            <a:off x="4379419" y="17954502"/>
            <a:ext cx="2501007" cy="260000"/>
          </a:xfrm>
        </p:spPr>
        <p:txBody>
          <a:bodyPr lIns="20000" rIns="20000"/>
          <a:lstStyle/>
          <a:p>
            <a:pPr algn="ctr"/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310" name=" 309">
            <a:extLst>
              <a:ext uri="{FF2B5EF4-FFF2-40B4-BE49-F238E27FC236}">
                <a16:creationId xmlns:a16="http://schemas.microsoft.com/office/drawing/2014/main" id="{0A456769-1C62-C022-8F15-09253AF62ACD}"/>
              </a:ext>
            </a:extLst>
          </p:cNvPr>
          <p:cNvSpPr/>
          <p:nvPr/>
        </p:nvSpPr>
        <p:spPr>
          <a:xfrm>
            <a:off x="7580013" y="17727866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CCE88EAA-8BAA-2492-F483-C5A74D7892E1}"/>
              </a:ext>
            </a:extLst>
          </p:cNvPr>
          <p:cNvSpPr/>
          <p:nvPr/>
        </p:nvSpPr>
        <p:spPr>
          <a:xfrm>
            <a:off x="-900715" y="20192085"/>
            <a:ext cx="400000" cy="260000"/>
          </a:xfrm>
          <a:prstGeom prst="roundRect">
            <a:avLst/>
          </a:prstGeom>
          <a:solidFill>
            <a:srgbClr val="E8EFFC"/>
          </a:solidFill>
          <a:ln w="6350">
            <a:solidFill>
              <a:srgbClr val="E8EFFC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12" name=" 311">
            <a:extLst>
              <a:ext uri="{FF2B5EF4-FFF2-40B4-BE49-F238E27FC236}">
                <a16:creationId xmlns:a16="http://schemas.microsoft.com/office/drawing/2014/main" id="{38680EA6-496A-B8ED-C010-83F4FA8A7096}"/>
              </a:ext>
            </a:extLst>
          </p:cNvPr>
          <p:cNvSpPr/>
          <p:nvPr/>
        </p:nvSpPr>
        <p:spPr>
          <a:xfrm>
            <a:off x="-500715" y="20192085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Bug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61D000B9-247E-4FFD-EA01-2C4CF40045CF}"/>
              </a:ext>
            </a:extLst>
          </p:cNvPr>
          <p:cNvSpPr/>
          <p:nvPr/>
        </p:nvSpPr>
        <p:spPr>
          <a:xfrm>
            <a:off x="537165" y="20192085"/>
            <a:ext cx="400000" cy="260000"/>
          </a:xfrm>
          <a:prstGeom prst="rect">
            <a:avLst/>
          </a:prstGeom>
          <a:ln w="6350">
            <a:solidFill/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14" name=" 313">
            <a:extLst>
              <a:ext uri="{FF2B5EF4-FFF2-40B4-BE49-F238E27FC236}">
                <a16:creationId xmlns:a16="http://schemas.microsoft.com/office/drawing/2014/main" id="{47BBB0F8-F847-3583-AE58-AC5162E47E28}"/>
              </a:ext>
            </a:extLst>
          </p:cNvPr>
          <p:cNvSpPr/>
          <p:nvPr/>
        </p:nvSpPr>
        <p:spPr>
          <a:xfrm>
            <a:off x="927079" y="20192085"/>
            <a:ext cx="1033334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Operation</a:t>
            </a: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BC1778A9-8FB9-C71C-D836-0FF9B9831387}"/>
              </a:ext>
            </a:extLst>
          </p:cNvPr>
          <p:cNvSpPr/>
          <p:nvPr/>
        </p:nvSpPr>
        <p:spPr>
          <a:xfrm>
            <a:off x="2463506" y="20198184"/>
            <a:ext cx="400000" cy="260000"/>
          </a:xfrm>
          <a:prstGeom prst="roundRect">
            <a:avLst/>
          </a:prstGeom>
          <a:solidFill>
            <a:srgbClr val="F4F2F8"/>
          </a:solidFill>
          <a:ln w="6350">
            <a:solidFill>
              <a:srgbClr val="F4F2F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16" name=" 315">
            <a:extLst>
              <a:ext uri="{FF2B5EF4-FFF2-40B4-BE49-F238E27FC236}">
                <a16:creationId xmlns:a16="http://schemas.microsoft.com/office/drawing/2014/main" id="{6C8293F8-5EFE-CE42-8FDB-7A90EA4360E6}"/>
              </a:ext>
            </a:extLst>
          </p:cNvPr>
          <p:cNvSpPr/>
          <p:nvPr/>
        </p:nvSpPr>
        <p:spPr>
          <a:xfrm>
            <a:off x="2866432" y="20192085"/>
            <a:ext cx="1116816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Fault / Error</a:t>
            </a:r>
          </a:p>
        </p:txBody>
      </p:sp>
      <p:sp>
        <p:nvSpPr>
          <p:cNvPr id="317" name="Rectangle: Rounded Corners 316">
            <a:extLst>
              <a:ext uri="{FF2B5EF4-FFF2-40B4-BE49-F238E27FC236}">
                <a16:creationId xmlns:a16="http://schemas.microsoft.com/office/drawing/2014/main" id="{010C9661-6B27-90EE-543E-C7AA1A6C224F}"/>
              </a:ext>
            </a:extLst>
          </p:cNvPr>
          <p:cNvSpPr/>
          <p:nvPr/>
        </p:nvSpPr>
        <p:spPr>
          <a:xfrm>
            <a:off x="4605616" y="20201293"/>
            <a:ext cx="400000" cy="260000"/>
          </a:xfrm>
          <a:prstGeom prst="roundRect">
            <a:avLst/>
          </a:prstGeom>
          <a:solidFill>
            <a:srgbClr val="DFDAEA"/>
          </a:solidFill>
          <a:ln w="6350">
            <a:solidFill>
              <a:srgbClr val="DFDAEA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18" name=" 317">
            <a:extLst>
              <a:ext uri="{FF2B5EF4-FFF2-40B4-BE49-F238E27FC236}">
                <a16:creationId xmlns:a16="http://schemas.microsoft.com/office/drawing/2014/main" id="{DA663B0C-C8CE-40A7-9A26-91693910E20D}"/>
              </a:ext>
            </a:extLst>
          </p:cNvPr>
          <p:cNvSpPr/>
          <p:nvPr/>
        </p:nvSpPr>
        <p:spPr>
          <a:xfrm>
            <a:off x="4985444" y="20201293"/>
            <a:ext cx="1586050" cy="260000"/>
          </a:xfrm>
        </p:spPr>
        <p:txBody>
          <a:bodyPr lIns="91440" rIns="20000"/>
          <a:lstStyle/>
          <a:p>
            <a:r>
              <a:rPr lang="en-US" sz="1600" dirty="0">
                <a:latin typeface="+mj-lt"/>
              </a:rPr>
              <a:t>Final Error</a:t>
            </a:r>
            <a:endParaRPr sz="1600" dirty="0">
              <a:latin typeface="+mj-lt"/>
            </a:endParaRPr>
          </a:p>
        </p:txBody>
      </p:sp>
      <p:sp>
        <p:nvSpPr>
          <p:cNvPr id="319" name=" 318">
            <a:extLst>
              <a:ext uri="{FF2B5EF4-FFF2-40B4-BE49-F238E27FC236}">
                <a16:creationId xmlns:a16="http://schemas.microsoft.com/office/drawing/2014/main" id="{45F9901C-E5EF-6193-4CC6-121B8844D016}"/>
              </a:ext>
            </a:extLst>
          </p:cNvPr>
          <p:cNvSpPr/>
          <p:nvPr/>
        </p:nvSpPr>
        <p:spPr>
          <a:xfrm>
            <a:off x="6974401" y="20201293"/>
            <a:ext cx="816095" cy="260000"/>
          </a:xfrm>
        </p:spPr>
        <p:txBody>
          <a:bodyPr lIns="91440" rIns="20000"/>
          <a:lstStyle/>
          <a:p>
            <a:r>
              <a:rPr sz="1600" dirty="0">
                <a:latin typeface="+mj-lt"/>
              </a:rPr>
              <a:t>Failure</a:t>
            </a:r>
          </a:p>
        </p:txBody>
      </p:sp>
      <p:sp>
        <p:nvSpPr>
          <p:cNvPr id="320" name=" 319">
            <a:extLst>
              <a:ext uri="{FF2B5EF4-FFF2-40B4-BE49-F238E27FC236}">
                <a16:creationId xmlns:a16="http://schemas.microsoft.com/office/drawing/2014/main" id="{787DF449-FFEC-F8C6-1C72-B32692DBFC7D}"/>
              </a:ext>
            </a:extLst>
          </p:cNvPr>
          <p:cNvSpPr/>
          <p:nvPr/>
        </p:nvSpPr>
        <p:spPr>
          <a:xfrm>
            <a:off x="10589724" y="19006098"/>
            <a:ext cx="1600457" cy="260000"/>
          </a:xfrm>
        </p:spPr>
        <p:txBody>
          <a:bodyPr lIns="20000" rIns="20000"/>
          <a:lstStyle/>
          <a:p>
            <a:pPr algn="r"/>
            <a:r>
              <a:rPr sz="1200" dirty="0">
                <a:solidFill>
                  <a:srgbClr val="7F7F7F"/>
                </a:solidFill>
                <a:latin typeface="+mj-lt"/>
              </a:rPr>
              <a:t>BF Tool, I. Bojanova</a:t>
            </a:r>
          </a:p>
        </p:txBody>
      </p:sp>
      <p:sp>
        <p:nvSpPr>
          <p:cNvPr id="321" name=" 320">
            <a:extLst>
              <a:ext uri="{FF2B5EF4-FFF2-40B4-BE49-F238E27FC236}">
                <a16:creationId xmlns:a16="http://schemas.microsoft.com/office/drawing/2014/main" id="{04365FC4-CC9C-055F-38F4-B8E4D6260111}"/>
              </a:ext>
            </a:extLst>
          </p:cNvPr>
          <p:cNvSpPr/>
          <p:nvPr/>
        </p:nvSpPr>
        <p:spPr>
          <a:xfrm>
            <a:off x="7580013" y="15218460"/>
            <a:ext cx="2671328" cy="499099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Memory Corruption/Disclosure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Final Error</a:t>
            </a:r>
          </a:p>
        </p:txBody>
      </p:sp>
      <p:sp>
        <p:nvSpPr>
          <p:cNvPr id="322" name="Google Shape;1602;p90">
            <a:extLst>
              <a:ext uri="{FF2B5EF4-FFF2-40B4-BE49-F238E27FC236}">
                <a16:creationId xmlns:a16="http://schemas.microsoft.com/office/drawing/2014/main" id="{C6E225EE-3428-ED88-450B-1EDF1D237845}"/>
              </a:ext>
            </a:extLst>
          </p:cNvPr>
          <p:cNvSpPr/>
          <p:nvPr/>
        </p:nvSpPr>
        <p:spPr>
          <a:xfrm>
            <a:off x="10673893" y="17235878"/>
            <a:ext cx="216672" cy="231736"/>
          </a:xfrm>
          <a:prstGeom prst="flowChartOr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20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3" name=" 322">
            <a:extLst>
              <a:ext uri="{FF2B5EF4-FFF2-40B4-BE49-F238E27FC236}">
                <a16:creationId xmlns:a16="http://schemas.microsoft.com/office/drawing/2014/main" id="{776A31F8-77FB-8C09-D114-2C8843DDFB4C}"/>
              </a:ext>
            </a:extLst>
          </p:cNvPr>
          <p:cNvSpPr/>
          <p:nvPr/>
        </p:nvSpPr>
        <p:spPr>
          <a:xfrm>
            <a:off x="5875459" y="18940448"/>
            <a:ext cx="2475000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sp>
        <p:nvSpPr>
          <p:cNvPr id="324" name="Google Shape;795;p85">
            <a:extLst>
              <a:ext uri="{FF2B5EF4-FFF2-40B4-BE49-F238E27FC236}">
                <a16:creationId xmlns:a16="http://schemas.microsoft.com/office/drawing/2014/main" id="{996D0502-D9FD-2673-E22E-7E6D355CB077}"/>
              </a:ext>
            </a:extLst>
          </p:cNvPr>
          <p:cNvSpPr/>
          <p:nvPr/>
        </p:nvSpPr>
        <p:spPr>
          <a:xfrm>
            <a:off x="10967599" y="17874808"/>
            <a:ext cx="1222582" cy="1082860"/>
          </a:xfrm>
          <a:prstGeom prst="triangle">
            <a:avLst>
              <a:gd name="adj" fmla="val 47836"/>
            </a:avLst>
          </a:prstGeom>
          <a:solidFill>
            <a:srgbClr val="DFDAEA"/>
          </a:solidFill>
          <a:ln w="6350" cap="flat" cmpd="sng">
            <a:solidFill>
              <a:srgbClr val="7D33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5750" anchor="ctr" anchorCtr="0">
            <a:noAutofit/>
          </a:bodyPr>
          <a:lstStyle/>
          <a:p>
            <a:pPr algn="ctr"/>
            <a:br>
              <a:rPr lang="en-US" sz="1600" dirty="0">
                <a:solidFill>
                  <a:srgbClr val="660066"/>
                </a:solidFill>
                <a:latin typeface="+mj-lt"/>
              </a:rPr>
            </a:br>
            <a:r>
              <a:rPr lang="en-US" sz="1600" dirty="0">
                <a:solidFill>
                  <a:srgbClr val="660066"/>
                </a:solidFill>
                <a:latin typeface="+mj-lt"/>
              </a:rPr>
              <a:t>IEX</a:t>
            </a:r>
          </a:p>
        </p:txBody>
      </p:sp>
      <p:graphicFrame>
        <p:nvGraphicFramePr>
          <p:cNvPr id="325" name="definitionsTable">
            <a:extLst>
              <a:ext uri="{FF2B5EF4-FFF2-40B4-BE49-F238E27FC236}">
                <a16:creationId xmlns:a16="http://schemas.microsoft.com/office/drawing/2014/main" id="{91860170-65BA-93F9-B762-19B2F8AC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425412"/>
              </p:ext>
            </p:extLst>
          </p:nvPr>
        </p:nvGraphicFramePr>
        <p:xfrm>
          <a:off x="-884149" y="22054379"/>
          <a:ext cx="10799152" cy="3840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Class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Input/Output Check (_INP)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Bugs/Faults supplying injection exploit vectors.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Corruption/Disclosure (_MEM)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Bugs/Faults </a:t>
                      </a:r>
                      <a:r>
                        <a:rPr lang="en-US" sz="1200" b="0" i="1" dirty="0"/>
                        <a:t>that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</a:t>
                      </a:r>
                      <a:r>
                        <a:rPr sz="1200" b="0" i="1" dirty="0"/>
                        <a:t> memory corruption/disclosure exploi</a:t>
                      </a:r>
                      <a:r>
                        <a:rPr lang="en-US" sz="1200" b="0" i="1" dirty="0"/>
                        <a:t>ts</a:t>
                      </a:r>
                      <a:r>
                        <a:rPr sz="1200" b="0" i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Data Verification (DVR)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Data are verified (semantics check) or corrected (assign, remove)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Addressing (MAD)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The pointer to an object is initialized, repositioned, or reassigned to an improper memory address.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Memory Use (MUS)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An object is initialized, read, written, or cleared improperly.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Check data semantics (proper value/meaning) in order to accept (and possibly correct) or reject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Change the pointer to another position inside its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0" i="1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0" i="1" dirty="0"/>
                        <a:t>Use the value of an object's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i="1" dirty="0"/>
                        <a:t>Clear</a:t>
                      </a:r>
                      <a:endParaRPr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the meaningful value of an object to a non-meaningful one (e.g., via zeroization) – e.g., before object deallocation.</a:t>
                      </a:r>
                      <a:endParaRPr sz="12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87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sz="1200" b="1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b="1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…</a:t>
                      </a:r>
                      <a:endParaRPr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26" name=" 325">
            <a:extLst>
              <a:ext uri="{FF2B5EF4-FFF2-40B4-BE49-F238E27FC236}">
                <a16:creationId xmlns:a16="http://schemas.microsoft.com/office/drawing/2014/main" id="{E2332EB3-7155-0BD2-A03A-633AAC42ADE4}"/>
              </a:ext>
            </a:extLst>
          </p:cNvPr>
          <p:cNvSpPr/>
          <p:nvPr/>
        </p:nvSpPr>
        <p:spPr>
          <a:xfrm>
            <a:off x="5867930" y="16439430"/>
            <a:ext cx="2056425" cy="780000"/>
          </a:xfrm>
        </p:spPr>
        <p:txBody>
          <a:bodyPr lIns="20000" rIns="20000"/>
          <a:lstStyle/>
          <a:p>
            <a:r>
              <a:rPr lang="en-US" sz="1600" dirty="0">
                <a:latin typeface="+mj-lt"/>
              </a:rPr>
              <a:t>Address Kind</a:t>
            </a: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Huge</a:t>
            </a:r>
          </a:p>
          <a:p>
            <a:r>
              <a:rPr lang="en-US" sz="1400" dirty="0">
                <a:solidFill>
                  <a:srgbClr val="7F7F7F"/>
                </a:solidFill>
                <a:latin typeface="+mj-lt"/>
              </a:rPr>
              <a:t>up to 64kb per exploit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8F14FAC1-983D-E0D6-7864-59B6A1050335}"/>
              </a:ext>
            </a:extLst>
          </p:cNvPr>
          <p:cNvCxnSpPr>
            <a:cxnSpLocks/>
          </p:cNvCxnSpPr>
          <p:nvPr/>
        </p:nvCxnSpPr>
        <p:spPr>
          <a:xfrm>
            <a:off x="13975273" y="23047332"/>
            <a:ext cx="629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Google Shape;1694;p119">
            <a:extLst>
              <a:ext uri="{FF2B5EF4-FFF2-40B4-BE49-F238E27FC236}">
                <a16:creationId xmlns:a16="http://schemas.microsoft.com/office/drawing/2014/main" id="{F4D9BB82-5C8D-35C1-060A-E72D4118D2D8}"/>
              </a:ext>
            </a:extLst>
          </p:cNvPr>
          <p:cNvSpPr txBox="1"/>
          <p:nvPr/>
        </p:nvSpPr>
        <p:spPr>
          <a:xfrm>
            <a:off x="3538788" y="6037416"/>
            <a:ext cx="1428619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Intermediate State</a:t>
            </a:r>
          </a:p>
        </p:txBody>
      </p:sp>
      <p:sp>
        <p:nvSpPr>
          <p:cNvPr id="362" name="Google Shape;1695;p119">
            <a:extLst>
              <a:ext uri="{FF2B5EF4-FFF2-40B4-BE49-F238E27FC236}">
                <a16:creationId xmlns:a16="http://schemas.microsoft.com/office/drawing/2014/main" id="{F7490757-6978-E33E-31D0-ADB670F81198}"/>
              </a:ext>
            </a:extLst>
          </p:cNvPr>
          <p:cNvSpPr txBox="1"/>
          <p:nvPr/>
        </p:nvSpPr>
        <p:spPr>
          <a:xfrm>
            <a:off x="1776900" y="6041060"/>
            <a:ext cx="160471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Initial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1696;p119">
            <a:extLst>
              <a:ext uri="{FF2B5EF4-FFF2-40B4-BE49-F238E27FC236}">
                <a16:creationId xmlns:a16="http://schemas.microsoft.com/office/drawing/2014/main" id="{F049A202-B3E9-A8A8-CBF1-5C50B1411876}"/>
              </a:ext>
            </a:extLst>
          </p:cNvPr>
          <p:cNvSpPr txBox="1"/>
          <p:nvPr/>
        </p:nvSpPr>
        <p:spPr>
          <a:xfrm>
            <a:off x="7488012" y="6036604"/>
            <a:ext cx="13944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Failure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1697;p119">
            <a:extLst>
              <a:ext uri="{FF2B5EF4-FFF2-40B4-BE49-F238E27FC236}">
                <a16:creationId xmlns:a16="http://schemas.microsoft.com/office/drawing/2014/main" id="{50138ACF-3B58-48DB-40D0-C52833E2BB6F}"/>
              </a:ext>
            </a:extLst>
          </p:cNvPr>
          <p:cNvSpPr/>
          <p:nvPr/>
        </p:nvSpPr>
        <p:spPr>
          <a:xfrm>
            <a:off x="3079205" y="5947906"/>
            <a:ext cx="345992" cy="348296"/>
          </a:xfrm>
          <a:prstGeom prst="ellipse">
            <a:avLst/>
          </a:prstGeom>
          <a:solidFill>
            <a:srgbClr val="F4F2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1698;p119">
            <a:extLst>
              <a:ext uri="{FF2B5EF4-FFF2-40B4-BE49-F238E27FC236}">
                <a16:creationId xmlns:a16="http://schemas.microsoft.com/office/drawing/2014/main" id="{06F8F037-302B-7B79-F51A-7446D4408C1A}"/>
              </a:ext>
            </a:extLst>
          </p:cNvPr>
          <p:cNvSpPr/>
          <p:nvPr/>
        </p:nvSpPr>
        <p:spPr>
          <a:xfrm>
            <a:off x="1317315" y="5951550"/>
            <a:ext cx="345992" cy="348296"/>
          </a:xfrm>
          <a:prstGeom prst="ellipse">
            <a:avLst/>
          </a:prstGeom>
          <a:solidFill>
            <a:srgbClr val="E8EF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1700;p119">
            <a:extLst>
              <a:ext uri="{FF2B5EF4-FFF2-40B4-BE49-F238E27FC236}">
                <a16:creationId xmlns:a16="http://schemas.microsoft.com/office/drawing/2014/main" id="{E7FBD857-D36D-1655-1822-3CDB33BAC67C}"/>
              </a:ext>
            </a:extLst>
          </p:cNvPr>
          <p:cNvSpPr txBox="1"/>
          <p:nvPr/>
        </p:nvSpPr>
        <p:spPr>
          <a:xfrm>
            <a:off x="5723362" y="6037405"/>
            <a:ext cx="116492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 Final State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1701;p119">
            <a:extLst>
              <a:ext uri="{FF2B5EF4-FFF2-40B4-BE49-F238E27FC236}">
                <a16:creationId xmlns:a16="http://schemas.microsoft.com/office/drawing/2014/main" id="{C644B0BD-60A5-1EBA-F3D6-1DEEF9188999}"/>
              </a:ext>
            </a:extLst>
          </p:cNvPr>
          <p:cNvSpPr/>
          <p:nvPr/>
        </p:nvSpPr>
        <p:spPr>
          <a:xfrm>
            <a:off x="5263776" y="5948168"/>
            <a:ext cx="345992" cy="348296"/>
          </a:xfrm>
          <a:prstGeom prst="ellipse">
            <a:avLst/>
          </a:prstGeom>
          <a:solidFill>
            <a:srgbClr val="DFD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Isosceles Triangle 367">
            <a:extLst>
              <a:ext uri="{FF2B5EF4-FFF2-40B4-BE49-F238E27FC236}">
                <a16:creationId xmlns:a16="http://schemas.microsoft.com/office/drawing/2014/main" id="{B5C60080-EE76-B6BA-B2CD-AB57C0F326B8}"/>
              </a:ext>
            </a:extLst>
          </p:cNvPr>
          <p:cNvSpPr/>
          <p:nvPr/>
        </p:nvSpPr>
        <p:spPr>
          <a:xfrm>
            <a:off x="6994951" y="5956650"/>
            <a:ext cx="411480" cy="329184"/>
          </a:xfrm>
          <a:prstGeom prst="triangle">
            <a:avLst/>
          </a:prstGeom>
          <a:solidFill>
            <a:srgbClr val="DFDAEA"/>
          </a:solidFill>
          <a:ln w="6350">
            <a:solidFill>
              <a:srgbClr val="7D3368"/>
            </a:solidFill>
          </a:ln>
        </p:spPr>
        <p:txBody>
          <a:bodyPr lIns="20000" rIns="20000"/>
          <a:lstStyle/>
          <a:p>
            <a:endParaRPr sz="2000">
              <a:latin typeface="+mj-lt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C8A6D148-D11E-3E9E-AA4C-77711FC420CC}"/>
              </a:ext>
            </a:extLst>
          </p:cNvPr>
          <p:cNvSpPr txBox="1"/>
          <p:nvPr/>
        </p:nvSpPr>
        <p:spPr>
          <a:xfrm>
            <a:off x="5263776" y="6520042"/>
            <a:ext cx="379548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1000"/>
              </a:spcAft>
              <a:buClr>
                <a:srgbClr val="000000"/>
              </a:buClr>
              <a:buSzPts val="1200"/>
              <a:tabLst>
                <a:tab pos="285750" algn="l"/>
                <a:tab pos="800100" algn="l"/>
                <a:tab pos="2859088" algn="l"/>
                <a:tab pos="3598863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⊕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	</a:t>
            </a:r>
            <a:r>
              <a:rPr lang="en-US" sz="1100" dirty="0">
                <a:latin typeface="+mj-lt"/>
                <a:ea typeface="Calibri"/>
                <a:cs typeface="Calibri"/>
                <a:sym typeface="Calibri"/>
              </a:rPr>
              <a:t>Converging </a:t>
            </a:r>
            <a:r>
              <a:rPr lang="en-US" sz="1100" b="0" i="0" u="none" strike="noStrike" cap="none" dirty="0">
                <a:latin typeface="+mj-lt"/>
                <a:ea typeface="Calibri"/>
                <a:cs typeface="Calibri"/>
                <a:sym typeface="Calibri"/>
              </a:rPr>
              <a:t>vulnerabilities</a:t>
            </a:r>
          </a:p>
        </p:txBody>
      </p:sp>
      <p:sp>
        <p:nvSpPr>
          <p:cNvPr id="370" name=" 369">
            <a:extLst>
              <a:ext uri="{FF2B5EF4-FFF2-40B4-BE49-F238E27FC236}">
                <a16:creationId xmlns:a16="http://schemas.microsoft.com/office/drawing/2014/main" id="{A219158D-80A6-DCE4-D715-AD98DD175C03}"/>
              </a:ext>
            </a:extLst>
          </p:cNvPr>
          <p:cNvSpPr/>
          <p:nvPr/>
        </p:nvSpPr>
        <p:spPr>
          <a:xfrm>
            <a:off x="9403721" y="18933783"/>
            <a:ext cx="1179534" cy="780000"/>
          </a:xfrm>
        </p:spPr>
        <p:txBody>
          <a:bodyPr lIns="20000" rIns="20000"/>
          <a:lstStyle/>
          <a:p>
            <a:r>
              <a:rPr sz="1600" dirty="0">
                <a:latin typeface="+mj-lt"/>
              </a:rPr>
              <a:t>Size Kind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solidFill>
                  <a:srgbClr val="660066"/>
                </a:solidFill>
                <a:latin typeface="+mj-lt"/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9157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23E02-A523-37AF-D1BC-115CAA9F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982" y="5382485"/>
            <a:ext cx="6645586" cy="19543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typedef struct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ssl3_record_st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{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type of record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int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How many bytes available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int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read/write offset into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char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pointer to the record data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64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char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*input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where the decode bytes are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char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*comp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only used with decompression - malloc()ed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lon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epoch number, needed by DTLS1 */ </a:t>
            </a:r>
          </a:p>
          <a:p>
            <a:pPr marL="0" marR="0" lvl="0" indent="0" algn="l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F2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unsigned char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seq_num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[8];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sequence number, needed by DTLS1 */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  <a:tab pos="228600" algn="l"/>
                <a:tab pos="2403475" algn="l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SSL3_RECORD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Google Shape;894;p26">
            <a:extLst>
              <a:ext uri="{FF2B5EF4-FFF2-40B4-BE49-F238E27FC236}">
                <a16:creationId xmlns:a16="http://schemas.microsoft.com/office/drawing/2014/main" id="{F0F255CB-C95D-B175-49B7-CBDB02662CEF}"/>
              </a:ext>
            </a:extLst>
          </p:cNvPr>
          <p:cNvSpPr/>
          <p:nvPr/>
        </p:nvSpPr>
        <p:spPr>
          <a:xfrm>
            <a:off x="1209982" y="7566818"/>
            <a:ext cx="5568980" cy="469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1448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dtls1_process_heartbeat(SSL *s)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1449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{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1450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2F2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char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*p = &amp;s-&gt;s3-&gt;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rrec.data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[0], *pl;</a:t>
            </a:r>
            <a:endParaRPr sz="1100" i="0" u="none" strike="noStrike" cap="none" dirty="0">
              <a:solidFill>
                <a:srgbClr val="FFFF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1451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2F2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short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hbtype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;</a:t>
            </a:r>
            <a:endParaRPr sz="1100" i="0" u="none" strike="noStrike" cap="none" dirty="0">
              <a:solidFill>
                <a:srgbClr val="FFFF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1452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2F2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int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1453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2F2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unsigned int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padding = 16; 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Use minimum padding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1454</a:t>
            </a:r>
            <a:endParaRPr sz="1100" i="0" u="none" strike="noStrike" cap="none" dirty="0">
              <a:solidFill>
                <a:srgbClr val="715AA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1455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Read type and payload length first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1456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hbtype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*p++;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1457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n2s(p,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1458</a:t>
            </a:r>
            <a:r>
              <a:rPr lang="en-US" sz="11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pl = p;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</a:t>
            </a: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..</a:t>
            </a:r>
            <a:endParaRPr sz="1100" i="0" u="none" strike="noStrike" cap="none" dirty="0">
              <a:solidFill>
                <a:srgbClr val="715AA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715A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1465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if 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== TLS1_HB_REQUEST)</a:t>
            </a: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715A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marL="0" lvl="2"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715A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1467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unsigned char *buffer, *bp;</a:t>
            </a:r>
          </a:p>
          <a:p>
            <a:pPr>
              <a:tabLst>
                <a:tab pos="573088" algn="l"/>
                <a:tab pos="798513" algn="l"/>
                <a:tab pos="1371600" algn="l"/>
              </a:tabLst>
            </a:pPr>
            <a:r>
              <a:rPr lang="en-US" sz="1100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...</a:t>
            </a:r>
            <a:endParaRPr lang="en-US" sz="1100" dirty="0">
              <a:solidFill>
                <a:srgbClr val="715A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1470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Allocate memory for the response, size is 1 byte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1471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message type, plus 2 bytes payload, plus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1472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payload, plus padding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1473</a:t>
            </a:r>
            <a:r>
              <a:rPr lang="en-US" sz="1100" i="0" u="none" strike="noStrike" cap="none" dirty="0">
                <a:solidFill>
                  <a:srgbClr val="CD3625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1474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buffer =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OPENSSL_malloc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(1 + 2 +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 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 padding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);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1475</a:t>
            </a:r>
            <a:r>
              <a:rPr lang="en-US" sz="1100" i="0" u="none" strike="noStrike" cap="none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bp = buffer;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1476</a:t>
            </a:r>
            <a:endParaRPr sz="1100" i="0" u="none" strike="noStrike" cap="none" dirty="0">
              <a:solidFill>
                <a:srgbClr val="715AA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1477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Enter response type, length and copy </a:t>
            </a:r>
            <a:r>
              <a:rPr lang="en-US" sz="1100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</a:t>
            </a:r>
            <a:r>
              <a:rPr lang="en-US" sz="110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*/</a:t>
            </a:r>
            <a:endParaRPr sz="110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1478</a:t>
            </a:r>
            <a:r>
              <a:rPr lang="en-US" sz="1100" dirty="0">
                <a:solidFill>
                  <a:srgbClr val="10EC12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*bp++ = TLS1_HB_RESPONSE;</a:t>
            </a:r>
            <a:endParaRPr sz="110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1479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s2n(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payload, bp);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>
              <a:buSzPts val="1200"/>
              <a:tabLst>
                <a:tab pos="573088" algn="l"/>
                <a:tab pos="798513" algn="l"/>
                <a:tab pos="1371600" algn="l"/>
              </a:tabLst>
            </a:pPr>
            <a:r>
              <a:rPr lang="en-US" sz="110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1480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	</a:t>
            </a:r>
            <a:r>
              <a:rPr lang="en-US" sz="1100" i="0" u="none" strike="noStrike" cap="none" dirty="0" err="1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(bp, pl, payload);</a:t>
            </a:r>
            <a:endParaRPr sz="1100" i="0" u="none" strike="noStrike" cap="none" dirty="0">
              <a:solidFill>
                <a:schemeClr val="tx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4" name="Google Shape;895;p26">
            <a:extLst>
              <a:ext uri="{FF2B5EF4-FFF2-40B4-BE49-F238E27FC236}">
                <a16:creationId xmlns:a16="http://schemas.microsoft.com/office/drawing/2014/main" id="{E2323550-8039-2AC9-8D59-63DE2B9313B8}"/>
              </a:ext>
            </a:extLst>
          </p:cNvPr>
          <p:cNvSpPr/>
          <p:nvPr/>
        </p:nvSpPr>
        <p:spPr>
          <a:xfrm>
            <a:off x="1753067" y="10921887"/>
            <a:ext cx="5025895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" name="Google Shape;896;p26">
            <a:extLst>
              <a:ext uri="{FF2B5EF4-FFF2-40B4-BE49-F238E27FC236}">
                <a16:creationId xmlns:a16="http://schemas.microsoft.com/office/drawing/2014/main" id="{A93AF650-2F79-710A-4C18-2FBBD1F4CF25}"/>
              </a:ext>
            </a:extLst>
          </p:cNvPr>
          <p:cNvSpPr/>
          <p:nvPr/>
        </p:nvSpPr>
        <p:spPr>
          <a:xfrm>
            <a:off x="1753067" y="9114212"/>
            <a:ext cx="5025894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Google Shape;897;p26">
            <a:extLst>
              <a:ext uri="{FF2B5EF4-FFF2-40B4-BE49-F238E27FC236}">
                <a16:creationId xmlns:a16="http://schemas.microsoft.com/office/drawing/2014/main" id="{A82686F9-3071-1038-081E-947AB7670BA4}"/>
              </a:ext>
            </a:extLst>
          </p:cNvPr>
          <p:cNvSpPr/>
          <p:nvPr/>
        </p:nvSpPr>
        <p:spPr>
          <a:xfrm>
            <a:off x="1753067" y="11793163"/>
            <a:ext cx="5029200" cy="360900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906;p26">
            <a:extLst>
              <a:ext uri="{FF2B5EF4-FFF2-40B4-BE49-F238E27FC236}">
                <a16:creationId xmlns:a16="http://schemas.microsoft.com/office/drawing/2014/main" id="{7A341EBC-5ADD-AEA5-FAEF-EDC3DFB1FD62}"/>
              </a:ext>
            </a:extLst>
          </p:cNvPr>
          <p:cNvSpPr/>
          <p:nvPr/>
        </p:nvSpPr>
        <p:spPr>
          <a:xfrm>
            <a:off x="1275362" y="12496337"/>
            <a:ext cx="4608637" cy="16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/* Naive implementation of </a:t>
            </a:r>
            <a:r>
              <a:rPr lang="en-US" sz="1100" b="0" i="0" u="none" strike="noStrike" cap="none" dirty="0" err="1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b="0" i="0" u="none" strike="noStrike" cap="none" dirty="0">
                <a:solidFill>
                  <a:srgbClr val="9999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()</a:t>
            </a:r>
            <a:endParaRPr sz="1100" b="0" i="0" u="none" strike="noStrike" cap="none" dirty="0">
              <a:solidFill>
                <a:srgbClr val="9999FF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memcpy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(void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const void *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src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size_t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n)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{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2">
              <a:buSzPts val="1200"/>
            </a:pPr>
            <a:r>
              <a:rPr lang="en-US" sz="1100" b="0" i="0" u="none" strike="noStrike" cap="none" dirty="0" err="1">
                <a:solidFill>
                  <a:srgbClr val="00808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size_t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i;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1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for (i=0; i&lt;n; i++)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685800" lvl="2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*(char *)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++ = *(char *)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src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++;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342900" lvl="1">
              <a:buSzPts val="1200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return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dst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;</a:t>
            </a:r>
            <a:endParaRPr sz="1100" b="0" i="0" u="none" strike="noStrike" cap="none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>
                <a:tab pos="457200" algn="l"/>
              </a:tabLs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}</a:t>
            </a:r>
            <a:endParaRPr sz="1100" b="0" i="0" u="none" strike="noStrike" cap="none" dirty="0">
              <a:solidFill>
                <a:srgbClr val="CD3625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E8C99-E876-FCB8-6B1D-BC369E021654}"/>
              </a:ext>
            </a:extLst>
          </p:cNvPr>
          <p:cNvCxnSpPr>
            <a:cxnSpLocks/>
          </p:cNvCxnSpPr>
          <p:nvPr/>
        </p:nvCxnSpPr>
        <p:spPr>
          <a:xfrm flipH="1" flipV="1">
            <a:off x="2759462" y="9284370"/>
            <a:ext cx="210791" cy="232620"/>
          </a:xfrm>
          <a:prstGeom prst="straightConnector1">
            <a:avLst/>
          </a:prstGeom>
          <a:ln w="3175">
            <a:solidFill>
              <a:srgbClr val="715AA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A3239-7CCA-85CC-0C33-86D17F3C94EB}"/>
              </a:ext>
            </a:extLst>
          </p:cNvPr>
          <p:cNvCxnSpPr>
            <a:cxnSpLocks/>
          </p:cNvCxnSpPr>
          <p:nvPr/>
        </p:nvCxnSpPr>
        <p:spPr>
          <a:xfrm flipH="1" flipV="1">
            <a:off x="5054281" y="11138892"/>
            <a:ext cx="226566" cy="216460"/>
          </a:xfrm>
          <a:prstGeom prst="straightConnector1">
            <a:avLst/>
          </a:prstGeom>
          <a:ln w="3175">
            <a:solidFill>
              <a:srgbClr val="715AA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1FF45D-C1E0-CAD9-070B-15A3980075D4}"/>
              </a:ext>
            </a:extLst>
          </p:cNvPr>
          <p:cNvCxnSpPr>
            <a:cxnSpLocks/>
          </p:cNvCxnSpPr>
          <p:nvPr/>
        </p:nvCxnSpPr>
        <p:spPr>
          <a:xfrm flipH="1">
            <a:off x="3693884" y="11793163"/>
            <a:ext cx="192232" cy="218658"/>
          </a:xfrm>
          <a:prstGeom prst="straightConnector1">
            <a:avLst/>
          </a:prstGeom>
          <a:ln w="3175">
            <a:solidFill>
              <a:srgbClr val="715AA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AB59C9-B24B-7370-9F5B-610591D9730B}"/>
              </a:ext>
            </a:extLst>
          </p:cNvPr>
          <p:cNvCxnSpPr>
            <a:cxnSpLocks/>
          </p:cNvCxnSpPr>
          <p:nvPr/>
        </p:nvCxnSpPr>
        <p:spPr>
          <a:xfrm flipH="1">
            <a:off x="2770747" y="12967856"/>
            <a:ext cx="207200" cy="252942"/>
          </a:xfrm>
          <a:prstGeom prst="straightConnector1">
            <a:avLst/>
          </a:prstGeom>
          <a:ln w="3175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23738C-BBF7-A5E9-636F-BE609C06256C}"/>
              </a:ext>
            </a:extLst>
          </p:cNvPr>
          <p:cNvCxnSpPr>
            <a:cxnSpLocks/>
          </p:cNvCxnSpPr>
          <p:nvPr/>
        </p:nvCxnSpPr>
        <p:spPr>
          <a:xfrm flipH="1" flipV="1">
            <a:off x="3034361" y="13576086"/>
            <a:ext cx="171274" cy="277646"/>
          </a:xfrm>
          <a:prstGeom prst="straightConnector1">
            <a:avLst/>
          </a:prstGeom>
          <a:ln w="3175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FBC24-6B1C-8B43-11F3-A246B7FB0001}"/>
              </a:ext>
            </a:extLst>
          </p:cNvPr>
          <p:cNvCxnSpPr>
            <a:cxnSpLocks/>
          </p:cNvCxnSpPr>
          <p:nvPr/>
        </p:nvCxnSpPr>
        <p:spPr>
          <a:xfrm flipH="1" flipV="1">
            <a:off x="4537930" y="13576086"/>
            <a:ext cx="171273" cy="283797"/>
          </a:xfrm>
          <a:prstGeom prst="straightConnector1">
            <a:avLst/>
          </a:prstGeom>
          <a:ln w="6350">
            <a:solidFill>
              <a:srgbClr val="9999FF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Google Shape;904;p26">
            <a:extLst>
              <a:ext uri="{FF2B5EF4-FFF2-40B4-BE49-F238E27FC236}">
                <a16:creationId xmlns:a16="http://schemas.microsoft.com/office/drawing/2014/main" id="{A03DF223-28DA-E7AE-C281-397742812CBF}"/>
              </a:ext>
            </a:extLst>
          </p:cNvPr>
          <p:cNvSpPr txBox="1"/>
          <p:nvPr/>
        </p:nvSpPr>
        <p:spPr>
          <a:xfrm>
            <a:off x="4548755" y="13615124"/>
            <a:ext cx="454374" cy="246181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pl</a:t>
            </a:r>
            <a:endParaRPr sz="1000" b="0" i="0" u="none" strike="noStrike" cap="none" baseline="-25000" dirty="0">
              <a:solidFill>
                <a:srgbClr val="715AA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5" name="Google Shape;904;p26">
            <a:extLst>
              <a:ext uri="{FF2B5EF4-FFF2-40B4-BE49-F238E27FC236}">
                <a16:creationId xmlns:a16="http://schemas.microsoft.com/office/drawing/2014/main" id="{460C9992-9A82-BED2-4FB9-B6461A9648C6}"/>
              </a:ext>
            </a:extLst>
          </p:cNvPr>
          <p:cNvSpPr txBox="1"/>
          <p:nvPr/>
        </p:nvSpPr>
        <p:spPr>
          <a:xfrm>
            <a:off x="3101523" y="13621190"/>
            <a:ext cx="35288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bp</a:t>
            </a:r>
            <a:endParaRPr sz="1000" b="0" i="0" u="none" strike="noStrike" cap="none" baseline="-25000" dirty="0">
              <a:solidFill>
                <a:srgbClr val="715AA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6" name="Google Shape;904;p26">
            <a:extLst>
              <a:ext uri="{FF2B5EF4-FFF2-40B4-BE49-F238E27FC236}">
                <a16:creationId xmlns:a16="http://schemas.microsoft.com/office/drawing/2014/main" id="{719C7DC6-0065-0180-8C55-FACC118BD57A}"/>
              </a:ext>
            </a:extLst>
          </p:cNvPr>
          <p:cNvSpPr txBox="1"/>
          <p:nvPr/>
        </p:nvSpPr>
        <p:spPr>
          <a:xfrm>
            <a:off x="2849720" y="12943846"/>
            <a:ext cx="77554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715AA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payload</a:t>
            </a:r>
            <a:endParaRPr sz="1000" b="0" i="0" u="none" strike="noStrike" cap="none" baseline="-25000" dirty="0">
              <a:solidFill>
                <a:srgbClr val="715AA0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8" name="Google Shape;896;p26">
            <a:extLst>
              <a:ext uri="{FF2B5EF4-FFF2-40B4-BE49-F238E27FC236}">
                <a16:creationId xmlns:a16="http://schemas.microsoft.com/office/drawing/2014/main" id="{E17DA02A-6AD9-E6D8-9C64-93FC8FDFA7DE}"/>
              </a:ext>
            </a:extLst>
          </p:cNvPr>
          <p:cNvSpPr/>
          <p:nvPr/>
        </p:nvSpPr>
        <p:spPr>
          <a:xfrm>
            <a:off x="1481525" y="5946145"/>
            <a:ext cx="4916030" cy="163236"/>
          </a:xfrm>
          <a:prstGeom prst="rect">
            <a:avLst/>
          </a:prstGeom>
          <a:noFill/>
          <a:ln w="6350" cap="flat" cmpd="sng">
            <a:solidFill>
              <a:srgbClr val="99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600C26-99BF-C50E-BE1A-F2049D4B4E7B}"/>
              </a:ext>
            </a:extLst>
          </p:cNvPr>
          <p:cNvCxnSpPr>
            <a:cxnSpLocks/>
          </p:cNvCxnSpPr>
          <p:nvPr/>
        </p:nvCxnSpPr>
        <p:spPr>
          <a:xfrm flipH="1">
            <a:off x="2908861" y="5727487"/>
            <a:ext cx="192232" cy="218658"/>
          </a:xfrm>
          <a:prstGeom prst="straightConnector1">
            <a:avLst/>
          </a:prstGeom>
          <a:ln w="3175">
            <a:solidFill>
              <a:srgbClr val="715AA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0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7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161351</TotalTime>
  <Words>18199</Words>
  <Application>Microsoft Office PowerPoint</Application>
  <PresentationFormat>Custom</PresentationFormat>
  <Paragraphs>4217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Alef</vt:lpstr>
      <vt:lpstr>Arial</vt:lpstr>
      <vt:lpstr>Calibri</vt:lpstr>
      <vt:lpstr>Calibri Light</vt:lpstr>
      <vt:lpstr>Courier New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Bojanova, Irena V. (Fed)</dc:creator>
  <cp:lastModifiedBy>Bojanova, Irena V. (Fed)</cp:lastModifiedBy>
  <cp:revision>818</cp:revision>
  <dcterms:modified xsi:type="dcterms:W3CDTF">2024-07-29T06:51:58Z</dcterms:modified>
</cp:coreProperties>
</file>